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5.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6.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7.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8.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9"/>
  </p:notesMasterIdLst>
  <p:handoutMasterIdLst>
    <p:handoutMasterId r:id="rId40"/>
  </p:handoutMasterIdLst>
  <p:sldIdLst>
    <p:sldId id="320" r:id="rId2"/>
    <p:sldId id="404" r:id="rId3"/>
    <p:sldId id="393" r:id="rId4"/>
    <p:sldId id="321" r:id="rId5"/>
    <p:sldId id="394" r:id="rId6"/>
    <p:sldId id="395" r:id="rId7"/>
    <p:sldId id="369" r:id="rId8"/>
    <p:sldId id="399" r:id="rId9"/>
    <p:sldId id="387" r:id="rId10"/>
    <p:sldId id="388" r:id="rId11"/>
    <p:sldId id="292" r:id="rId12"/>
    <p:sldId id="396" r:id="rId13"/>
    <p:sldId id="375" r:id="rId14"/>
    <p:sldId id="390" r:id="rId15"/>
    <p:sldId id="405" r:id="rId16"/>
    <p:sldId id="367" r:id="rId17"/>
    <p:sldId id="368" r:id="rId18"/>
    <p:sldId id="406" r:id="rId19"/>
    <p:sldId id="293" r:id="rId20"/>
    <p:sldId id="295" r:id="rId21"/>
    <p:sldId id="397" r:id="rId22"/>
    <p:sldId id="298" r:id="rId23"/>
    <p:sldId id="299" r:id="rId24"/>
    <p:sldId id="300" r:id="rId25"/>
    <p:sldId id="301" r:id="rId26"/>
    <p:sldId id="303" r:id="rId27"/>
    <p:sldId id="304" r:id="rId28"/>
    <p:sldId id="305" r:id="rId29"/>
    <p:sldId id="398" r:id="rId30"/>
    <p:sldId id="274" r:id="rId31"/>
    <p:sldId id="391" r:id="rId32"/>
    <p:sldId id="370" r:id="rId33"/>
    <p:sldId id="382" r:id="rId34"/>
    <p:sldId id="383" r:id="rId35"/>
    <p:sldId id="371" r:id="rId36"/>
    <p:sldId id="372" r:id="rId37"/>
    <p:sldId id="392" r:id="rId38"/>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Comic Sans MS" panose="030F0902030302020204" pitchFamily="66"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omic Sans MS" panose="030F0902030302020204" pitchFamily="66"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omic Sans MS" panose="030F0902030302020204" pitchFamily="66"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omic Sans MS" panose="030F0902030302020204" pitchFamily="66"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omic Sans MS" panose="030F0902030302020204" pitchFamily="66" charset="0"/>
        <a:ea typeface="MS PGothic" panose="020B0600070205080204" pitchFamily="34" charset="-128"/>
        <a:cs typeface="+mn-cs"/>
      </a:defRPr>
    </a:lvl5pPr>
    <a:lvl6pPr marL="2286000" algn="l" defTabSz="914400" rtl="0" eaLnBrk="1" latinLnBrk="0" hangingPunct="1">
      <a:defRPr kern="1200">
        <a:solidFill>
          <a:schemeClr val="tx1"/>
        </a:solidFill>
        <a:latin typeface="Comic Sans MS" panose="030F0902030302020204" pitchFamily="66" charset="0"/>
        <a:ea typeface="MS PGothic" panose="020B0600070205080204" pitchFamily="34" charset="-128"/>
        <a:cs typeface="+mn-cs"/>
      </a:defRPr>
    </a:lvl6pPr>
    <a:lvl7pPr marL="2743200" algn="l" defTabSz="914400" rtl="0" eaLnBrk="1" latinLnBrk="0" hangingPunct="1">
      <a:defRPr kern="1200">
        <a:solidFill>
          <a:schemeClr val="tx1"/>
        </a:solidFill>
        <a:latin typeface="Comic Sans MS" panose="030F0902030302020204" pitchFamily="66" charset="0"/>
        <a:ea typeface="MS PGothic" panose="020B0600070205080204" pitchFamily="34" charset="-128"/>
        <a:cs typeface="+mn-cs"/>
      </a:defRPr>
    </a:lvl7pPr>
    <a:lvl8pPr marL="3200400" algn="l" defTabSz="914400" rtl="0" eaLnBrk="1" latinLnBrk="0" hangingPunct="1">
      <a:defRPr kern="1200">
        <a:solidFill>
          <a:schemeClr val="tx1"/>
        </a:solidFill>
        <a:latin typeface="Comic Sans MS" panose="030F0902030302020204" pitchFamily="66" charset="0"/>
        <a:ea typeface="MS PGothic" panose="020B0600070205080204" pitchFamily="34" charset="-128"/>
        <a:cs typeface="+mn-cs"/>
      </a:defRPr>
    </a:lvl8pPr>
    <a:lvl9pPr marL="3657600" algn="l" defTabSz="914400" rtl="0" eaLnBrk="1" latinLnBrk="0" hangingPunct="1">
      <a:defRPr kern="1200">
        <a:solidFill>
          <a:schemeClr val="tx1"/>
        </a:solidFill>
        <a:latin typeface="Comic Sans MS" panose="030F0902030302020204" pitchFamily="66"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3"/>
  </p:normalViewPr>
  <p:slideViewPr>
    <p:cSldViewPr>
      <p:cViewPr varScale="1">
        <p:scale>
          <a:sx n="63" d="100"/>
          <a:sy n="63" d="100"/>
        </p:scale>
        <p:origin x="1380" y="6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CC03F13-1540-46AF-9E0F-6B34D1683175}"/>
              </a:ext>
            </a:extLst>
          </p:cNvPr>
          <p:cNvSpPr>
            <a:spLocks noGrp="1" noChangeArrowheads="1"/>
          </p:cNvSpPr>
          <p:nvPr>
            <p:ph type="hdr" sz="quarter"/>
          </p:nvPr>
        </p:nvSpPr>
        <p:spPr bwMode="auto">
          <a:xfrm>
            <a:off x="0" y="0"/>
            <a:ext cx="2944813"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GB"/>
          </a:p>
        </p:txBody>
      </p:sp>
      <p:sp>
        <p:nvSpPr>
          <p:cNvPr id="41987" name="Rectangle 3">
            <a:extLst>
              <a:ext uri="{FF2B5EF4-FFF2-40B4-BE49-F238E27FC236}">
                <a16:creationId xmlns:a16="http://schemas.microsoft.com/office/drawing/2014/main" id="{8FF49B0F-BA1B-41BD-B5C9-1F706350454D}"/>
              </a:ext>
            </a:extLst>
          </p:cNvPr>
          <p:cNvSpPr>
            <a:spLocks noGrp="1" noChangeArrowheads="1"/>
          </p:cNvSpPr>
          <p:nvPr>
            <p:ph type="dt" sz="quarter" idx="1"/>
          </p:nvPr>
        </p:nvSpPr>
        <p:spPr bwMode="auto">
          <a:xfrm>
            <a:off x="3851275" y="0"/>
            <a:ext cx="2944813"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GB"/>
          </a:p>
        </p:txBody>
      </p:sp>
      <p:sp>
        <p:nvSpPr>
          <p:cNvPr id="41988" name="Rectangle 4">
            <a:extLst>
              <a:ext uri="{FF2B5EF4-FFF2-40B4-BE49-F238E27FC236}">
                <a16:creationId xmlns:a16="http://schemas.microsoft.com/office/drawing/2014/main" id="{AF543533-653A-4114-9BD1-56CA209969B5}"/>
              </a:ext>
            </a:extLst>
          </p:cNvPr>
          <p:cNvSpPr>
            <a:spLocks noGrp="1" noChangeArrowheads="1"/>
          </p:cNvSpPr>
          <p:nvPr>
            <p:ph type="ftr" sz="quarter" idx="2"/>
          </p:nvPr>
        </p:nvSpPr>
        <p:spPr bwMode="auto">
          <a:xfrm>
            <a:off x="0" y="9428163"/>
            <a:ext cx="2944813"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GB"/>
          </a:p>
        </p:txBody>
      </p:sp>
      <p:sp>
        <p:nvSpPr>
          <p:cNvPr id="41989" name="Rectangle 5">
            <a:extLst>
              <a:ext uri="{FF2B5EF4-FFF2-40B4-BE49-F238E27FC236}">
                <a16:creationId xmlns:a16="http://schemas.microsoft.com/office/drawing/2014/main" id="{771FABFE-639C-430E-B422-27E6D4B85624}"/>
              </a:ext>
            </a:extLst>
          </p:cNvPr>
          <p:cNvSpPr>
            <a:spLocks noGrp="1" noChangeArrowheads="1"/>
          </p:cNvSpPr>
          <p:nvPr>
            <p:ph type="sldNum" sz="quarter" idx="3"/>
          </p:nvPr>
        </p:nvSpPr>
        <p:spPr bwMode="auto">
          <a:xfrm>
            <a:off x="3851275" y="9428163"/>
            <a:ext cx="2944813"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B2597A6C-7B80-F243-AF71-FE0DCDDFF1FA}"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EF3C34-F872-42E3-9974-281A2D4880C0}"/>
              </a:ext>
            </a:extLst>
          </p:cNvPr>
          <p:cNvSpPr>
            <a:spLocks noGrp="1"/>
          </p:cNvSpPr>
          <p:nvPr>
            <p:ph type="hdr" sz="quarter"/>
          </p:nvPr>
        </p:nvSpPr>
        <p:spPr>
          <a:xfrm>
            <a:off x="0" y="0"/>
            <a:ext cx="2944813" cy="496888"/>
          </a:xfrm>
          <a:prstGeom prst="rect">
            <a:avLst/>
          </a:prstGeom>
        </p:spPr>
        <p:txBody>
          <a:bodyPr vert="horz" lIns="91440" tIns="45720" rIns="91440" bIns="45720" rtlCol="0"/>
          <a:lstStyle>
            <a:lvl1pPr algn="l" eaLnBrk="1" hangingPunct="1">
              <a:defRPr sz="1200">
                <a:latin typeface="Comic Sans MS" pitchFamily="66" charset="0"/>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BE0D8DFA-316D-4045-8357-CDD1960EA938}"/>
              </a:ext>
            </a:extLst>
          </p:cNvPr>
          <p:cNvSpPr>
            <a:spLocks noGrp="1"/>
          </p:cNvSpPr>
          <p:nvPr>
            <p:ph type="dt" idx="1"/>
          </p:nvPr>
        </p:nvSpPr>
        <p:spPr>
          <a:xfrm>
            <a:off x="3851275" y="0"/>
            <a:ext cx="2944813"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omic Sans MS" panose="030F0702030302020204" pitchFamily="66" charset="0"/>
              </a:defRPr>
            </a:lvl1pPr>
          </a:lstStyle>
          <a:p>
            <a:pPr>
              <a:defRPr/>
            </a:pPr>
            <a:fld id="{C3E8658A-2245-414A-AE52-CFDFE79D3A8A}" type="datetimeFigureOut">
              <a:rPr lang="en-GB"/>
              <a:pPr>
                <a:defRPr/>
              </a:pPr>
              <a:t>07/12/2020</a:t>
            </a:fld>
            <a:endParaRPr lang="en-GB"/>
          </a:p>
        </p:txBody>
      </p:sp>
      <p:sp>
        <p:nvSpPr>
          <p:cNvPr id="4" name="Slide Image Placeholder 3">
            <a:extLst>
              <a:ext uri="{FF2B5EF4-FFF2-40B4-BE49-F238E27FC236}">
                <a16:creationId xmlns:a16="http://schemas.microsoft.com/office/drawing/2014/main" id="{3B375881-8A60-4F97-8E3D-5A42B15D90A5}"/>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6F5A92BC-50FC-4929-B944-80316B28DFC9}"/>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941F1BCC-887F-4290-92CC-B2FBA22D10EB}"/>
              </a:ext>
            </a:extLst>
          </p:cNvPr>
          <p:cNvSpPr>
            <a:spLocks noGrp="1"/>
          </p:cNvSpPr>
          <p:nvPr>
            <p:ph type="ftr" sz="quarter" idx="4"/>
          </p:nvPr>
        </p:nvSpPr>
        <p:spPr>
          <a:xfrm>
            <a:off x="0" y="9428163"/>
            <a:ext cx="2944813" cy="496887"/>
          </a:xfrm>
          <a:prstGeom prst="rect">
            <a:avLst/>
          </a:prstGeom>
        </p:spPr>
        <p:txBody>
          <a:bodyPr vert="horz" lIns="91440" tIns="45720" rIns="91440" bIns="45720" rtlCol="0" anchor="b"/>
          <a:lstStyle>
            <a:lvl1pPr algn="l" eaLnBrk="1" hangingPunct="1">
              <a:defRPr sz="1200">
                <a:latin typeface="Comic Sans MS" pitchFamily="66" charset="0"/>
                <a:ea typeface="+mn-ea"/>
                <a:cs typeface="+mn-cs"/>
              </a:defRPr>
            </a:lvl1pPr>
          </a:lstStyle>
          <a:p>
            <a:pPr>
              <a:defRPr/>
            </a:pPr>
            <a:endParaRPr lang="en-GB"/>
          </a:p>
        </p:txBody>
      </p:sp>
      <p:sp>
        <p:nvSpPr>
          <p:cNvPr id="7" name="Slide Number Placeholder 6">
            <a:extLst>
              <a:ext uri="{FF2B5EF4-FFF2-40B4-BE49-F238E27FC236}">
                <a16:creationId xmlns:a16="http://schemas.microsoft.com/office/drawing/2014/main" id="{3F9D3859-CCA7-4563-939E-0B643B05FF91}"/>
              </a:ext>
            </a:extLst>
          </p:cNvPr>
          <p:cNvSpPr>
            <a:spLocks noGrp="1"/>
          </p:cNvSpPr>
          <p:nvPr>
            <p:ph type="sldNum" sz="quarter" idx="5"/>
          </p:nvPr>
        </p:nvSpPr>
        <p:spPr>
          <a:xfrm>
            <a:off x="3851275" y="9428163"/>
            <a:ext cx="2944813"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9816FE4-CBF8-C945-A582-0EB4AB168C70}"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38F534FD-B9E8-F741-B7DF-FEA444351B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980503E4-65C4-3D46-9D2E-B2816B41FA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Sarah Introduce</a:t>
            </a:r>
          </a:p>
        </p:txBody>
      </p:sp>
      <p:sp>
        <p:nvSpPr>
          <p:cNvPr id="7172" name="Slide Number Placeholder 3">
            <a:extLst>
              <a:ext uri="{FF2B5EF4-FFF2-40B4-BE49-F238E27FC236}">
                <a16:creationId xmlns:a16="http://schemas.microsoft.com/office/drawing/2014/main" id="{3EE700B6-7CBD-FA4A-A483-C8655B3402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9DA27EC-FFEA-5E45-A49B-6B68AC72DDF4}" type="slidenum">
              <a:rPr lang="en-GB" altLang="en-US">
                <a:latin typeface="Comic Sans MS" panose="030F0902030302020204" pitchFamily="66" charset="0"/>
              </a:rPr>
              <a:pPr>
                <a:spcBef>
                  <a:spcPct val="0"/>
                </a:spcBef>
              </a:pPr>
              <a:t>1</a:t>
            </a:fld>
            <a:endParaRPr lang="en-GB" altLang="en-US">
              <a:latin typeface="Comic Sans MS" panose="030F0902030302020204" pitchFamily="6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70462DF7-0491-D044-9750-0F86AD1820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ED2F03F3-35BC-5440-9615-EECD465C8C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Paola</a:t>
            </a:r>
          </a:p>
        </p:txBody>
      </p:sp>
      <p:sp>
        <p:nvSpPr>
          <p:cNvPr id="24580" name="Slide Number Placeholder 3">
            <a:extLst>
              <a:ext uri="{FF2B5EF4-FFF2-40B4-BE49-F238E27FC236}">
                <a16:creationId xmlns:a16="http://schemas.microsoft.com/office/drawing/2014/main" id="{E45EE1C5-29F9-3541-9438-1214C76783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C586F9D-D168-084D-A936-0C371CE0B540}" type="slidenum">
              <a:rPr lang="en-GB" altLang="en-US">
                <a:latin typeface="Times New Roman" panose="02020603050405020304" pitchFamily="18" charset="0"/>
              </a:rPr>
              <a:pPr>
                <a:spcBef>
                  <a:spcPct val="0"/>
                </a:spcBef>
              </a:pPr>
              <a:t>10</a:t>
            </a:fld>
            <a:endParaRPr lang="en-GB"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874304BF-B4D6-284B-81F9-3D4603CFD3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4B9BD62E-E6EC-D144-AAE3-F987A48665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Paola</a:t>
            </a:r>
          </a:p>
        </p:txBody>
      </p:sp>
      <p:sp>
        <p:nvSpPr>
          <p:cNvPr id="26628" name="Slide Number Placeholder 3">
            <a:extLst>
              <a:ext uri="{FF2B5EF4-FFF2-40B4-BE49-F238E27FC236}">
                <a16:creationId xmlns:a16="http://schemas.microsoft.com/office/drawing/2014/main" id="{738C4773-3834-3E49-AFF4-34671EEC72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8725C51-FB93-B248-9014-D97196C6DB2A}" type="slidenum">
              <a:rPr lang="en-GB" altLang="en-US">
                <a:latin typeface="Comic Sans MS" panose="030F0902030302020204" pitchFamily="66" charset="0"/>
              </a:rPr>
              <a:pPr>
                <a:spcBef>
                  <a:spcPct val="0"/>
                </a:spcBef>
              </a:pPr>
              <a:t>11</a:t>
            </a:fld>
            <a:endParaRPr lang="en-GB" altLang="en-US">
              <a:latin typeface="Comic Sans MS" panose="030F0902030302020204" pitchFamily="66"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4827F705-5901-9E47-8985-481E1BB4EF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3D45D8AE-DF3D-D744-99B2-2D6061E191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Sarah</a:t>
            </a:r>
          </a:p>
        </p:txBody>
      </p:sp>
      <p:sp>
        <p:nvSpPr>
          <p:cNvPr id="28676" name="Slide Number Placeholder 3">
            <a:extLst>
              <a:ext uri="{FF2B5EF4-FFF2-40B4-BE49-F238E27FC236}">
                <a16:creationId xmlns:a16="http://schemas.microsoft.com/office/drawing/2014/main" id="{1685C3B5-40C3-B94D-860C-E34831239A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24EE398-6991-E74B-8A16-1A523EAE655D}" type="slidenum">
              <a:rPr lang="en-GB" altLang="en-US">
                <a:latin typeface="Comic Sans MS" panose="030F0902030302020204" pitchFamily="66" charset="0"/>
              </a:rPr>
              <a:pPr>
                <a:spcBef>
                  <a:spcPct val="0"/>
                </a:spcBef>
              </a:pPr>
              <a:t>12</a:t>
            </a:fld>
            <a:endParaRPr lang="en-GB" altLang="en-US">
              <a:latin typeface="Comic Sans MS" panose="030F0902030302020204" pitchFamily="66"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E6F9B87-A247-3E45-BC97-BD23772BFD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F0FB8E22-9734-554C-AC3A-3420316332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Sarah</a:t>
            </a:r>
          </a:p>
        </p:txBody>
      </p:sp>
      <p:sp>
        <p:nvSpPr>
          <p:cNvPr id="30724" name="Slide Number Placeholder 3">
            <a:extLst>
              <a:ext uri="{FF2B5EF4-FFF2-40B4-BE49-F238E27FC236}">
                <a16:creationId xmlns:a16="http://schemas.microsoft.com/office/drawing/2014/main" id="{13730343-A85B-F049-9645-6B94492BA5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7A284DB-556F-4E4B-99B3-D63CE42AA1E4}" type="slidenum">
              <a:rPr lang="en-GB" altLang="en-US">
                <a:latin typeface="Comic Sans MS" panose="030F0902030302020204" pitchFamily="66" charset="0"/>
              </a:rPr>
              <a:pPr>
                <a:spcBef>
                  <a:spcPct val="0"/>
                </a:spcBef>
              </a:pPr>
              <a:t>13</a:t>
            </a:fld>
            <a:endParaRPr lang="en-GB" altLang="en-US">
              <a:latin typeface="Comic Sans MS" panose="030F0902030302020204" pitchFamily="66"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B6FA572-3495-1F4D-8E95-5068C2AE1F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460ED27F-F133-5B47-A7A9-59899C3022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Paola</a:t>
            </a:r>
          </a:p>
        </p:txBody>
      </p:sp>
      <p:sp>
        <p:nvSpPr>
          <p:cNvPr id="32772" name="Slide Number Placeholder 3">
            <a:extLst>
              <a:ext uri="{FF2B5EF4-FFF2-40B4-BE49-F238E27FC236}">
                <a16:creationId xmlns:a16="http://schemas.microsoft.com/office/drawing/2014/main" id="{1282E5D6-149B-C741-9E15-100EEE350C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F64041-AEBF-0144-8AC3-461AF420AD4B}" type="slidenum">
              <a:rPr lang="en-GB" altLang="en-US">
                <a:latin typeface="Comic Sans MS" panose="030F0902030302020204" pitchFamily="66" charset="0"/>
              </a:rPr>
              <a:pPr>
                <a:spcBef>
                  <a:spcPct val="0"/>
                </a:spcBef>
              </a:pPr>
              <a:t>14</a:t>
            </a:fld>
            <a:endParaRPr lang="en-GB" altLang="en-US">
              <a:latin typeface="Comic Sans MS" panose="030F0902030302020204" pitchFamily="66"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470746FD-01B9-4D40-A81D-92B1C659B2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58A81C36-CB93-A841-A4FE-42ECBC6B20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Paola</a:t>
            </a:r>
          </a:p>
        </p:txBody>
      </p:sp>
      <p:sp>
        <p:nvSpPr>
          <p:cNvPr id="35844" name="Slide Number Placeholder 3">
            <a:extLst>
              <a:ext uri="{FF2B5EF4-FFF2-40B4-BE49-F238E27FC236}">
                <a16:creationId xmlns:a16="http://schemas.microsoft.com/office/drawing/2014/main" id="{3C27B466-F00D-0E43-BDED-9DEE3CCA85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4DCEA1A-E310-3E43-852A-3A82AB82E6BA}" type="slidenum">
              <a:rPr lang="en-GB" altLang="en-US">
                <a:latin typeface="Arial" panose="020B0604020202020204" pitchFamily="34" charset="0"/>
              </a:rPr>
              <a:pPr>
                <a:spcBef>
                  <a:spcPct val="0"/>
                </a:spcBef>
              </a:pPr>
              <a:t>16</a:t>
            </a:fld>
            <a:endParaRPr lang="en-GB"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BC789D2E-E76E-1540-838F-80FF554AE2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7D89350B-1247-D548-A30D-E373342A2F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Paola</a:t>
            </a:r>
          </a:p>
        </p:txBody>
      </p:sp>
      <p:sp>
        <p:nvSpPr>
          <p:cNvPr id="37892" name="Slide Number Placeholder 3">
            <a:extLst>
              <a:ext uri="{FF2B5EF4-FFF2-40B4-BE49-F238E27FC236}">
                <a16:creationId xmlns:a16="http://schemas.microsoft.com/office/drawing/2014/main" id="{8FD46C44-B28F-D547-84D1-A056983A31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03D36B1-FA31-4543-BA85-69DA166B6022}" type="slidenum">
              <a:rPr lang="en-GB" altLang="en-US">
                <a:latin typeface="Arial" panose="020B0604020202020204" pitchFamily="34" charset="0"/>
              </a:rPr>
              <a:pPr>
                <a:spcBef>
                  <a:spcPct val="0"/>
                </a:spcBef>
              </a:pPr>
              <a:t>17</a:t>
            </a:fld>
            <a:endParaRPr lang="en-GB"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B53B912B-D31A-1741-8505-9CDFF25D5D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88006E3B-E175-7845-8844-1EE4373AB4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Paola</a:t>
            </a:r>
          </a:p>
        </p:txBody>
      </p:sp>
      <p:sp>
        <p:nvSpPr>
          <p:cNvPr id="39940" name="Slide Number Placeholder 3">
            <a:extLst>
              <a:ext uri="{FF2B5EF4-FFF2-40B4-BE49-F238E27FC236}">
                <a16:creationId xmlns:a16="http://schemas.microsoft.com/office/drawing/2014/main" id="{E2F91CA9-2E78-384B-808E-B25A9B96D6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892F1D5-FF95-0949-9D48-618FA9F8BCDF}" type="slidenum">
              <a:rPr lang="en-GB" altLang="en-US">
                <a:latin typeface="Comic Sans MS" panose="030F0902030302020204" pitchFamily="66" charset="0"/>
              </a:rPr>
              <a:pPr>
                <a:spcBef>
                  <a:spcPct val="0"/>
                </a:spcBef>
              </a:pPr>
              <a:t>19</a:t>
            </a:fld>
            <a:endParaRPr lang="en-GB" altLang="en-US">
              <a:latin typeface="Comic Sans MS" panose="030F0902030302020204" pitchFamily="66"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AC2ECF5B-7B9B-3C4C-834A-E3A71C9FBB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4E414131-D772-DF43-AFCF-597A2C2FB6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Paola</a:t>
            </a:r>
          </a:p>
        </p:txBody>
      </p:sp>
      <p:sp>
        <p:nvSpPr>
          <p:cNvPr id="41988" name="Slide Number Placeholder 3">
            <a:extLst>
              <a:ext uri="{FF2B5EF4-FFF2-40B4-BE49-F238E27FC236}">
                <a16:creationId xmlns:a16="http://schemas.microsoft.com/office/drawing/2014/main" id="{DD280C9B-1EE3-1A45-B94A-7F4665B551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82ACF07-06A9-AD40-A9AA-A72D492E169D}" type="slidenum">
              <a:rPr lang="en-GB" altLang="en-US">
                <a:latin typeface="Comic Sans MS" panose="030F0902030302020204" pitchFamily="66" charset="0"/>
              </a:rPr>
              <a:pPr>
                <a:spcBef>
                  <a:spcPct val="0"/>
                </a:spcBef>
              </a:pPr>
              <a:t>20</a:t>
            </a:fld>
            <a:endParaRPr lang="en-GB" altLang="en-US">
              <a:latin typeface="Comic Sans MS" panose="030F0902030302020204" pitchFamily="66"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0405B524-9506-4146-B52E-A3A8D88D3A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10D4A8E3-F1B6-D746-B628-7EDC9E2C9C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Paola</a:t>
            </a:r>
          </a:p>
        </p:txBody>
      </p:sp>
      <p:sp>
        <p:nvSpPr>
          <p:cNvPr id="45060" name="Slide Number Placeholder 3">
            <a:extLst>
              <a:ext uri="{FF2B5EF4-FFF2-40B4-BE49-F238E27FC236}">
                <a16:creationId xmlns:a16="http://schemas.microsoft.com/office/drawing/2014/main" id="{512EC77D-BCBB-134E-9940-20CF35221A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CB51570-1891-6B45-A7CC-8D954A62E11C}" type="slidenum">
              <a:rPr lang="en-GB" altLang="en-US">
                <a:latin typeface="Comic Sans MS" panose="030F0902030302020204" pitchFamily="66" charset="0"/>
              </a:rPr>
              <a:pPr>
                <a:spcBef>
                  <a:spcPct val="0"/>
                </a:spcBef>
              </a:pPr>
              <a:t>21</a:t>
            </a:fld>
            <a:endParaRPr lang="en-GB" altLang="en-US">
              <a:latin typeface="Comic Sans MS" panose="030F0902030302020204" pitchFamily="6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816FE4-CBF8-C945-A582-0EB4AB168C70}" type="slidenum">
              <a:rPr lang="en-GB" altLang="en-US" smtClean="0"/>
              <a:pPr/>
              <a:t>2</a:t>
            </a:fld>
            <a:endParaRPr lang="en-GB" altLang="en-US"/>
          </a:p>
        </p:txBody>
      </p:sp>
    </p:spTree>
    <p:extLst>
      <p:ext uri="{BB962C8B-B14F-4D97-AF65-F5344CB8AC3E}">
        <p14:creationId xmlns:p14="http://schemas.microsoft.com/office/powerpoint/2010/main" val="1389874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CDC63D57-5A14-0646-AA64-B818BCE604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16DBEEEC-D93A-014F-A821-057175E834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Paola</a:t>
            </a:r>
          </a:p>
        </p:txBody>
      </p:sp>
      <p:sp>
        <p:nvSpPr>
          <p:cNvPr id="47108" name="Slide Number Placeholder 3">
            <a:extLst>
              <a:ext uri="{FF2B5EF4-FFF2-40B4-BE49-F238E27FC236}">
                <a16:creationId xmlns:a16="http://schemas.microsoft.com/office/drawing/2014/main" id="{FBB212FF-B1DD-FB48-B89A-6848288786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36EB4D0-C2CC-8249-9046-6A6478A12E6F}" type="slidenum">
              <a:rPr lang="en-GB" altLang="en-US">
                <a:latin typeface="Comic Sans MS" panose="030F0902030302020204" pitchFamily="66" charset="0"/>
              </a:rPr>
              <a:pPr>
                <a:spcBef>
                  <a:spcPct val="0"/>
                </a:spcBef>
              </a:pPr>
              <a:t>22</a:t>
            </a:fld>
            <a:endParaRPr lang="en-GB" altLang="en-US">
              <a:latin typeface="Comic Sans MS" panose="030F0902030302020204" pitchFamily="66"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495BE643-6EE0-9D4D-9BE3-19374A17DB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B67F75DD-A337-E947-9731-B17EC2B960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9156" name="Slide Number Placeholder 3">
            <a:extLst>
              <a:ext uri="{FF2B5EF4-FFF2-40B4-BE49-F238E27FC236}">
                <a16:creationId xmlns:a16="http://schemas.microsoft.com/office/drawing/2014/main" id="{E9C9A06E-1C0F-8C42-8BAE-89851CA502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775A59A-7BFF-E144-8A11-0C909DD1C249}" type="slidenum">
              <a:rPr lang="en-GB" altLang="en-US">
                <a:latin typeface="Comic Sans MS" panose="030F0902030302020204" pitchFamily="66" charset="0"/>
              </a:rPr>
              <a:pPr>
                <a:spcBef>
                  <a:spcPct val="0"/>
                </a:spcBef>
              </a:pPr>
              <a:t>23</a:t>
            </a:fld>
            <a:endParaRPr lang="en-GB" altLang="en-US">
              <a:latin typeface="Comic Sans MS" panose="030F0902030302020204" pitchFamily="66"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62AD64C6-0D8B-8B43-9A2D-2B8B73E136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A700D2E9-2945-1541-B974-A2A6B3BA98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Paola</a:t>
            </a:r>
          </a:p>
        </p:txBody>
      </p:sp>
      <p:sp>
        <p:nvSpPr>
          <p:cNvPr id="52228" name="Slide Number Placeholder 3">
            <a:extLst>
              <a:ext uri="{FF2B5EF4-FFF2-40B4-BE49-F238E27FC236}">
                <a16:creationId xmlns:a16="http://schemas.microsoft.com/office/drawing/2014/main" id="{C5C195BD-C392-0B45-972E-1DBCEFDA1F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06AC553-CD0E-074A-A669-32438C758086}" type="slidenum">
              <a:rPr lang="en-GB" altLang="en-US">
                <a:latin typeface="Comic Sans MS" panose="030F0902030302020204" pitchFamily="66" charset="0"/>
              </a:rPr>
              <a:pPr>
                <a:spcBef>
                  <a:spcPct val="0"/>
                </a:spcBef>
              </a:pPr>
              <a:t>24</a:t>
            </a:fld>
            <a:endParaRPr lang="en-GB" altLang="en-US">
              <a:latin typeface="Comic Sans MS" panose="030F0902030302020204" pitchFamily="66"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22816D91-87E0-0445-B390-4E9EFE14AD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B697E942-A1A1-8047-B39A-947740BAE0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Paola</a:t>
            </a:r>
          </a:p>
        </p:txBody>
      </p:sp>
      <p:sp>
        <p:nvSpPr>
          <p:cNvPr id="54276" name="Slide Number Placeholder 3">
            <a:extLst>
              <a:ext uri="{FF2B5EF4-FFF2-40B4-BE49-F238E27FC236}">
                <a16:creationId xmlns:a16="http://schemas.microsoft.com/office/drawing/2014/main" id="{091FA4E3-E68B-EA47-8C46-704A2725F5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ECAAE2A-94CD-CF4E-919C-6FCB6C8501C8}" type="slidenum">
              <a:rPr lang="en-GB" altLang="en-US">
                <a:latin typeface="Comic Sans MS" panose="030F0902030302020204" pitchFamily="66" charset="0"/>
              </a:rPr>
              <a:pPr>
                <a:spcBef>
                  <a:spcPct val="0"/>
                </a:spcBef>
              </a:pPr>
              <a:t>25</a:t>
            </a:fld>
            <a:endParaRPr lang="en-GB" altLang="en-US">
              <a:latin typeface="Comic Sans MS" panose="030F0902030302020204" pitchFamily="66"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43453679-AAED-9B4C-A1B8-59CCDEBCED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1B8B0679-BF6C-2E45-9FFC-40CB23F184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Sarah</a:t>
            </a:r>
          </a:p>
        </p:txBody>
      </p:sp>
      <p:sp>
        <p:nvSpPr>
          <p:cNvPr id="56324" name="Slide Number Placeholder 3">
            <a:extLst>
              <a:ext uri="{FF2B5EF4-FFF2-40B4-BE49-F238E27FC236}">
                <a16:creationId xmlns:a16="http://schemas.microsoft.com/office/drawing/2014/main" id="{395E09BD-9FA9-2D4F-8B73-321BFD87DC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ABF0E4D-8A7F-3243-BC94-0830D44C3D91}" type="slidenum">
              <a:rPr lang="en-GB" altLang="en-US">
                <a:latin typeface="Comic Sans MS" panose="030F0902030302020204" pitchFamily="66" charset="0"/>
              </a:rPr>
              <a:pPr>
                <a:spcBef>
                  <a:spcPct val="0"/>
                </a:spcBef>
              </a:pPr>
              <a:t>26</a:t>
            </a:fld>
            <a:endParaRPr lang="en-GB" altLang="en-US">
              <a:latin typeface="Comic Sans MS" panose="030F0902030302020204" pitchFamily="66"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E4DE6B76-782E-9A43-A260-48480528EB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4F9A37E1-2FD7-834A-BC34-E258A63CA7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Sarah</a:t>
            </a:r>
          </a:p>
        </p:txBody>
      </p:sp>
      <p:sp>
        <p:nvSpPr>
          <p:cNvPr id="58372" name="Slide Number Placeholder 3">
            <a:extLst>
              <a:ext uri="{FF2B5EF4-FFF2-40B4-BE49-F238E27FC236}">
                <a16:creationId xmlns:a16="http://schemas.microsoft.com/office/drawing/2014/main" id="{74314D7E-73EF-D149-A563-5F2DD36995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579E43F-C408-F341-9C19-4AADE74EB08A}" type="slidenum">
              <a:rPr lang="en-GB" altLang="en-US">
                <a:latin typeface="Comic Sans MS" panose="030F0902030302020204" pitchFamily="66" charset="0"/>
              </a:rPr>
              <a:pPr>
                <a:spcBef>
                  <a:spcPct val="0"/>
                </a:spcBef>
              </a:pPr>
              <a:t>27</a:t>
            </a:fld>
            <a:endParaRPr lang="en-GB" altLang="en-US">
              <a:latin typeface="Comic Sans MS" panose="030F0902030302020204" pitchFamily="66"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5DED9B54-63A8-8140-9C9D-4C640B8C5A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1EABDF6A-5324-E54F-B9C5-02F43E8F5A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Sarah</a:t>
            </a:r>
          </a:p>
        </p:txBody>
      </p:sp>
      <p:sp>
        <p:nvSpPr>
          <p:cNvPr id="61444" name="Slide Number Placeholder 3">
            <a:extLst>
              <a:ext uri="{FF2B5EF4-FFF2-40B4-BE49-F238E27FC236}">
                <a16:creationId xmlns:a16="http://schemas.microsoft.com/office/drawing/2014/main" id="{42F3BAFF-D1B3-B947-BB85-55096D9E4C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CA7C64A-4608-D94C-B197-A942EBAE0383}" type="slidenum">
              <a:rPr lang="en-GB" altLang="en-US">
                <a:latin typeface="Comic Sans MS" panose="030F0902030302020204" pitchFamily="66" charset="0"/>
              </a:rPr>
              <a:pPr>
                <a:spcBef>
                  <a:spcPct val="0"/>
                </a:spcBef>
              </a:pPr>
              <a:t>28</a:t>
            </a:fld>
            <a:endParaRPr lang="en-GB" altLang="en-US">
              <a:latin typeface="Comic Sans MS" panose="030F0902030302020204" pitchFamily="66"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DA0D3B8E-A024-944A-8D22-60DF61798B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51F0EA99-DCE2-984A-9F57-7DD44109C4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Sarah</a:t>
            </a:r>
          </a:p>
        </p:txBody>
      </p:sp>
      <p:sp>
        <p:nvSpPr>
          <p:cNvPr id="63492" name="Slide Number Placeholder 3">
            <a:extLst>
              <a:ext uri="{FF2B5EF4-FFF2-40B4-BE49-F238E27FC236}">
                <a16:creationId xmlns:a16="http://schemas.microsoft.com/office/drawing/2014/main" id="{8D634F3B-953F-9A46-96B7-A7FC5BE5FC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EA023DA-2ABD-8249-BC63-3FDDA4E78482}" type="slidenum">
              <a:rPr lang="en-GB" altLang="en-US">
                <a:latin typeface="Comic Sans MS" panose="030F0902030302020204" pitchFamily="66" charset="0"/>
              </a:rPr>
              <a:pPr>
                <a:spcBef>
                  <a:spcPct val="0"/>
                </a:spcBef>
              </a:pPr>
              <a:t>29</a:t>
            </a:fld>
            <a:endParaRPr lang="en-GB" altLang="en-US">
              <a:latin typeface="Comic Sans MS" panose="030F0902030302020204" pitchFamily="66"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08350FD5-DB0A-AD47-992B-4FDC0719BB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6BA71A1E-A697-C844-A8A7-59B2B10330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65540" name="Slide Number Placeholder 3">
            <a:extLst>
              <a:ext uri="{FF2B5EF4-FFF2-40B4-BE49-F238E27FC236}">
                <a16:creationId xmlns:a16="http://schemas.microsoft.com/office/drawing/2014/main" id="{9E0C4848-805B-C540-9F5E-21024C8728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637F0B8-0DD9-8E41-89F9-DE1C11A78CC3}" type="slidenum">
              <a:rPr lang="en-GB" altLang="en-US">
                <a:latin typeface="Comic Sans MS" panose="030F0902030302020204" pitchFamily="66" charset="0"/>
              </a:rPr>
              <a:pPr>
                <a:spcBef>
                  <a:spcPct val="0"/>
                </a:spcBef>
              </a:pPr>
              <a:t>30</a:t>
            </a:fld>
            <a:endParaRPr lang="en-GB" altLang="en-US">
              <a:latin typeface="Comic Sans MS" panose="030F0902030302020204" pitchFamily="66"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CD21E50D-D593-B248-B241-6F2C3CB7E9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B3700C2C-D7D4-1E43-BDC0-8100696262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7588" name="Slide Number Placeholder 3">
            <a:extLst>
              <a:ext uri="{FF2B5EF4-FFF2-40B4-BE49-F238E27FC236}">
                <a16:creationId xmlns:a16="http://schemas.microsoft.com/office/drawing/2014/main" id="{C6494BEC-5AD5-7940-81C5-1851FD7378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6A75FC6-3DD7-D849-8B65-6E58D08F921B}" type="slidenum">
              <a:rPr lang="en-GB" altLang="en-US">
                <a:latin typeface="Comic Sans MS" panose="030F0902030302020204" pitchFamily="66" charset="0"/>
              </a:rPr>
              <a:pPr>
                <a:spcBef>
                  <a:spcPct val="0"/>
                </a:spcBef>
              </a:pPr>
              <a:t>31</a:t>
            </a:fld>
            <a:endParaRPr lang="en-GB" altLang="en-US">
              <a:latin typeface="Comic Sans MS" panose="030F0902030302020204" pitchFamily="66"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2B25093D-DB55-9E40-90AA-CD9BCAC31F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2E88E3B7-EA61-2C4B-B2F2-5EEB326D89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Sarah</a:t>
            </a:r>
          </a:p>
        </p:txBody>
      </p:sp>
      <p:sp>
        <p:nvSpPr>
          <p:cNvPr id="10244" name="Slide Number Placeholder 3">
            <a:extLst>
              <a:ext uri="{FF2B5EF4-FFF2-40B4-BE49-F238E27FC236}">
                <a16:creationId xmlns:a16="http://schemas.microsoft.com/office/drawing/2014/main" id="{AD2BC36D-B662-E64F-AA43-341BF77B0E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8326AE2-EB8B-B14E-AA46-58B10E16108D}" type="slidenum">
              <a:rPr lang="en-GB" altLang="en-US">
                <a:latin typeface="Comic Sans MS" panose="030F0902030302020204" pitchFamily="66" charset="0"/>
              </a:rPr>
              <a:pPr>
                <a:spcBef>
                  <a:spcPct val="0"/>
                </a:spcBef>
              </a:pPr>
              <a:t>3</a:t>
            </a:fld>
            <a:endParaRPr lang="en-GB" altLang="en-US">
              <a:latin typeface="Comic Sans MS" panose="030F0902030302020204" pitchFamily="66"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14D10862-EA80-8D49-8048-E7C00638F0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BDC74F44-85F6-D840-A52C-35F839827F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Sarah</a:t>
            </a:r>
          </a:p>
        </p:txBody>
      </p:sp>
      <p:sp>
        <p:nvSpPr>
          <p:cNvPr id="69636" name="Slide Number Placeholder 3">
            <a:extLst>
              <a:ext uri="{FF2B5EF4-FFF2-40B4-BE49-F238E27FC236}">
                <a16:creationId xmlns:a16="http://schemas.microsoft.com/office/drawing/2014/main" id="{08A7197B-9C70-B94E-9846-12C2AD41BE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30367C0-8166-5A49-A641-3CCD72A85A30}" type="slidenum">
              <a:rPr lang="en-GB" altLang="en-US">
                <a:latin typeface="Comic Sans MS" panose="030F0902030302020204" pitchFamily="66" charset="0"/>
              </a:rPr>
              <a:pPr>
                <a:spcBef>
                  <a:spcPct val="0"/>
                </a:spcBef>
              </a:pPr>
              <a:t>32</a:t>
            </a:fld>
            <a:endParaRPr lang="en-GB" altLang="en-US">
              <a:latin typeface="Comic Sans MS" panose="030F0902030302020204" pitchFamily="66"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7DE03AD5-3D32-8D42-8239-843C2BC063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9D0CD177-7A76-144E-AB6D-133D7692C6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Sarah</a:t>
            </a:r>
          </a:p>
        </p:txBody>
      </p:sp>
      <p:sp>
        <p:nvSpPr>
          <p:cNvPr id="71684" name="Slide Number Placeholder 3">
            <a:extLst>
              <a:ext uri="{FF2B5EF4-FFF2-40B4-BE49-F238E27FC236}">
                <a16:creationId xmlns:a16="http://schemas.microsoft.com/office/drawing/2014/main" id="{89C0D258-AC45-354F-955C-672361CB6C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3B63DE3-1B73-324B-BAA8-7A770724BF47}" type="slidenum">
              <a:rPr lang="en-GB" altLang="en-US">
                <a:latin typeface="Comic Sans MS" panose="030F0902030302020204" pitchFamily="66" charset="0"/>
              </a:rPr>
              <a:pPr>
                <a:spcBef>
                  <a:spcPct val="0"/>
                </a:spcBef>
              </a:pPr>
              <a:t>33</a:t>
            </a:fld>
            <a:endParaRPr lang="en-GB" altLang="en-US">
              <a:latin typeface="Comic Sans MS" panose="030F0902030302020204" pitchFamily="66"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F010A692-8ABE-4643-B746-43E1744696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7E96ED2F-8477-F04B-9AE8-170A2B15BD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Sarah</a:t>
            </a:r>
          </a:p>
        </p:txBody>
      </p:sp>
      <p:sp>
        <p:nvSpPr>
          <p:cNvPr id="73732" name="Slide Number Placeholder 3">
            <a:extLst>
              <a:ext uri="{FF2B5EF4-FFF2-40B4-BE49-F238E27FC236}">
                <a16:creationId xmlns:a16="http://schemas.microsoft.com/office/drawing/2014/main" id="{C6A8A35C-9CE4-6146-926C-0D6F1A6DD9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720F3ED-96B5-0E4A-901D-BEE136EC1D4C}" type="slidenum">
              <a:rPr lang="en-GB" altLang="en-US">
                <a:latin typeface="Comic Sans MS" panose="030F0902030302020204" pitchFamily="66" charset="0"/>
              </a:rPr>
              <a:pPr>
                <a:spcBef>
                  <a:spcPct val="0"/>
                </a:spcBef>
              </a:pPr>
              <a:t>34</a:t>
            </a:fld>
            <a:endParaRPr lang="en-GB" altLang="en-US">
              <a:latin typeface="Comic Sans MS" panose="030F0902030302020204" pitchFamily="66"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E860FC20-E689-3149-B5A2-CFCFA27355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1779AA21-248A-6341-9058-A8CD4E2A6D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Sarah</a:t>
            </a:r>
          </a:p>
        </p:txBody>
      </p:sp>
      <p:sp>
        <p:nvSpPr>
          <p:cNvPr id="75780" name="Slide Number Placeholder 3">
            <a:extLst>
              <a:ext uri="{FF2B5EF4-FFF2-40B4-BE49-F238E27FC236}">
                <a16:creationId xmlns:a16="http://schemas.microsoft.com/office/drawing/2014/main" id="{EC1931D3-6D62-4747-8205-34BBD9FE33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C64C234-58E1-5F45-8953-47ADF3C1360B}" type="slidenum">
              <a:rPr lang="en-GB" altLang="en-US">
                <a:latin typeface="Comic Sans MS" panose="030F0902030302020204" pitchFamily="66" charset="0"/>
              </a:rPr>
              <a:pPr>
                <a:spcBef>
                  <a:spcPct val="0"/>
                </a:spcBef>
              </a:pPr>
              <a:t>35</a:t>
            </a:fld>
            <a:endParaRPr lang="en-GB" altLang="en-US">
              <a:latin typeface="Comic Sans MS" panose="030F0902030302020204" pitchFamily="66"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5363683F-E73E-E64A-A28A-795F5824BD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4E537D78-8D06-9C40-8FE1-89583F97A5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Paola</a:t>
            </a:r>
          </a:p>
        </p:txBody>
      </p:sp>
      <p:sp>
        <p:nvSpPr>
          <p:cNvPr id="77828" name="Slide Number Placeholder 3">
            <a:extLst>
              <a:ext uri="{FF2B5EF4-FFF2-40B4-BE49-F238E27FC236}">
                <a16:creationId xmlns:a16="http://schemas.microsoft.com/office/drawing/2014/main" id="{0A82A5F6-F336-F240-A935-EC1824ACD2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300293C-1CC0-4947-AB2E-5CD72595A06E}" type="slidenum">
              <a:rPr lang="en-GB" altLang="en-US">
                <a:latin typeface="Comic Sans MS" panose="030F0902030302020204" pitchFamily="66" charset="0"/>
              </a:rPr>
              <a:pPr>
                <a:spcBef>
                  <a:spcPct val="0"/>
                </a:spcBef>
              </a:pPr>
              <a:t>36</a:t>
            </a:fld>
            <a:endParaRPr lang="en-GB" altLang="en-US">
              <a:latin typeface="Comic Sans MS" panose="030F0902030302020204" pitchFamily="66"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8DACB763-AF9C-2E48-9BCB-DFE7769E81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D12384E7-BEB2-3E44-AFD9-0C42DC4F29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Paola</a:t>
            </a:r>
          </a:p>
        </p:txBody>
      </p:sp>
      <p:sp>
        <p:nvSpPr>
          <p:cNvPr id="79876" name="Slide Number Placeholder 3">
            <a:extLst>
              <a:ext uri="{FF2B5EF4-FFF2-40B4-BE49-F238E27FC236}">
                <a16:creationId xmlns:a16="http://schemas.microsoft.com/office/drawing/2014/main" id="{3345ACA9-B9A7-4C4C-A322-02B18BC197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EB58B11-74D5-A548-8622-F09522EB4952}" type="slidenum">
              <a:rPr lang="en-GB" altLang="en-US">
                <a:latin typeface="Comic Sans MS" panose="030F0902030302020204" pitchFamily="66" charset="0"/>
              </a:rPr>
              <a:pPr>
                <a:spcBef>
                  <a:spcPct val="0"/>
                </a:spcBef>
              </a:pPr>
              <a:t>37</a:t>
            </a:fld>
            <a:endParaRPr lang="en-GB" altLang="en-US">
              <a:latin typeface="Comic Sans MS" panose="030F0902030302020204" pitchFamily="66"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A3BC7346-B99A-324D-9049-C2EC11283B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BF73DA16-4CBA-9344-8ED0-C647305E71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2292" name="Slide Number Placeholder 3">
            <a:extLst>
              <a:ext uri="{FF2B5EF4-FFF2-40B4-BE49-F238E27FC236}">
                <a16:creationId xmlns:a16="http://schemas.microsoft.com/office/drawing/2014/main" id="{5BDE11FC-8898-0B43-AEF2-93C3A88208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B93E850-623E-144A-A133-59C55761E4C3}" type="slidenum">
              <a:rPr lang="en-GB" altLang="en-US">
                <a:latin typeface="Comic Sans MS" panose="030F0902030302020204" pitchFamily="66" charset="0"/>
              </a:rPr>
              <a:pPr>
                <a:spcBef>
                  <a:spcPct val="0"/>
                </a:spcBef>
              </a:pPr>
              <a:t>4</a:t>
            </a:fld>
            <a:endParaRPr lang="en-GB" altLang="en-US">
              <a:latin typeface="Comic Sans MS" panose="030F0902030302020204" pitchFamily="66"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19BCF1F5-C90A-6A47-8F6E-A6B25476AA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C2CC2EF-9638-BC40-95A0-1E1D4F89EE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Sarah	</a:t>
            </a:r>
          </a:p>
        </p:txBody>
      </p:sp>
      <p:sp>
        <p:nvSpPr>
          <p:cNvPr id="14340" name="Slide Number Placeholder 3">
            <a:extLst>
              <a:ext uri="{FF2B5EF4-FFF2-40B4-BE49-F238E27FC236}">
                <a16:creationId xmlns:a16="http://schemas.microsoft.com/office/drawing/2014/main" id="{2029A020-5D69-D146-827F-507EB1F1F4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7168F98-76C3-6045-9E44-747727E4F8A9}" type="slidenum">
              <a:rPr lang="en-GB" altLang="en-US">
                <a:latin typeface="Comic Sans MS" panose="030F0902030302020204" pitchFamily="66" charset="0"/>
              </a:rPr>
              <a:pPr>
                <a:spcBef>
                  <a:spcPct val="0"/>
                </a:spcBef>
              </a:pPr>
              <a:t>5</a:t>
            </a:fld>
            <a:endParaRPr lang="en-GB" altLang="en-US">
              <a:latin typeface="Comic Sans MS" panose="030F0902030302020204" pitchFamily="66"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AA99F04-3828-4B46-AB17-894BD4F2F9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43B0D63B-F3D1-E14B-86E5-CAA82FB0B3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Sarah</a:t>
            </a:r>
          </a:p>
        </p:txBody>
      </p:sp>
      <p:sp>
        <p:nvSpPr>
          <p:cNvPr id="16388" name="Slide Number Placeholder 3">
            <a:extLst>
              <a:ext uri="{FF2B5EF4-FFF2-40B4-BE49-F238E27FC236}">
                <a16:creationId xmlns:a16="http://schemas.microsoft.com/office/drawing/2014/main" id="{43903AA5-7505-D047-8B4D-A3E8DD2F4E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627C554-2A65-FE4C-8952-43D362A92241}" type="slidenum">
              <a:rPr lang="en-GB" altLang="en-US">
                <a:latin typeface="Comic Sans MS" panose="030F0902030302020204" pitchFamily="66" charset="0"/>
              </a:rPr>
              <a:pPr>
                <a:spcBef>
                  <a:spcPct val="0"/>
                </a:spcBef>
              </a:pPr>
              <a:t>6</a:t>
            </a:fld>
            <a:endParaRPr lang="en-GB" altLang="en-US">
              <a:latin typeface="Comic Sans MS" panose="030F0902030302020204" pitchFamily="66"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2C5A4638-31C6-BA47-869E-58DB10AD8D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1CAFE691-3F15-CA4F-A3FB-E194D56B83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Sarah</a:t>
            </a:r>
          </a:p>
        </p:txBody>
      </p:sp>
      <p:sp>
        <p:nvSpPr>
          <p:cNvPr id="18436" name="Slide Number Placeholder 3">
            <a:extLst>
              <a:ext uri="{FF2B5EF4-FFF2-40B4-BE49-F238E27FC236}">
                <a16:creationId xmlns:a16="http://schemas.microsoft.com/office/drawing/2014/main" id="{9C5712C9-51B1-D84B-8F36-6B1F1C8F39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4749ED1-6B6A-FE44-AF94-B7CD6E1DA14F}" type="slidenum">
              <a:rPr lang="en-GB" altLang="en-US">
                <a:latin typeface="Comic Sans MS" panose="030F0902030302020204" pitchFamily="66" charset="0"/>
              </a:rPr>
              <a:pPr>
                <a:spcBef>
                  <a:spcPct val="0"/>
                </a:spcBef>
              </a:pPr>
              <a:t>7</a:t>
            </a:fld>
            <a:endParaRPr lang="en-GB" altLang="en-US">
              <a:latin typeface="Comic Sans MS" panose="030F0902030302020204" pitchFamily="66"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55B87994-3EF1-374E-A9FE-17553CE76F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AE124DC8-E09E-9246-9B2A-DA5839BD44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0484" name="Slide Number Placeholder 3">
            <a:extLst>
              <a:ext uri="{FF2B5EF4-FFF2-40B4-BE49-F238E27FC236}">
                <a16:creationId xmlns:a16="http://schemas.microsoft.com/office/drawing/2014/main" id="{57BC92CF-AC7B-EF45-8326-4E5049EE54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0904509-B6ED-D446-9156-8A40AEB8E1B1}" type="slidenum">
              <a:rPr lang="en-GB" altLang="en-US">
                <a:latin typeface="Comic Sans MS" panose="030F0902030302020204" pitchFamily="66" charset="0"/>
              </a:rPr>
              <a:pPr>
                <a:spcBef>
                  <a:spcPct val="0"/>
                </a:spcBef>
              </a:pPr>
              <a:t>8</a:t>
            </a:fld>
            <a:endParaRPr lang="en-GB" altLang="en-US">
              <a:latin typeface="Comic Sans MS" panose="030F0902030302020204" pitchFamily="66"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512FBD4A-E42D-6048-8FFA-80BF868795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DCA9A099-AD7F-0F40-84C3-9734D94B43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Paola</a:t>
            </a:r>
          </a:p>
        </p:txBody>
      </p:sp>
      <p:sp>
        <p:nvSpPr>
          <p:cNvPr id="22532" name="Slide Number Placeholder 3">
            <a:extLst>
              <a:ext uri="{FF2B5EF4-FFF2-40B4-BE49-F238E27FC236}">
                <a16:creationId xmlns:a16="http://schemas.microsoft.com/office/drawing/2014/main" id="{2D8E93E4-1DAC-154B-AC8A-524BD1A107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EBCE9C1-729B-3B44-B68C-1D589B062E28}" type="slidenum">
              <a:rPr lang="en-GB" altLang="en-US">
                <a:latin typeface="Comic Sans MS" panose="030F0902030302020204" pitchFamily="66" charset="0"/>
              </a:rPr>
              <a:pPr>
                <a:spcBef>
                  <a:spcPct val="0"/>
                </a:spcBef>
              </a:pPr>
              <a:t>9</a:t>
            </a:fld>
            <a:endParaRPr lang="en-GB" altLang="en-US">
              <a:latin typeface="Comic Sans MS" panose="030F0902030302020204" pitchFamily="6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B7F650F5-1893-BC4B-A04D-D5E723061D26}"/>
              </a:ext>
            </a:extLst>
          </p:cNvPr>
          <p:cNvSpPr>
            <a:spLocks/>
          </p:cNvSpPr>
          <p:nvPr/>
        </p:nvSpPr>
        <p:spPr bwMode="blackWhite">
          <a:xfrm>
            <a:off x="20638" y="12700"/>
            <a:ext cx="8896350" cy="6780213"/>
          </a:xfrm>
          <a:custGeom>
            <a:avLst/>
            <a:gdLst>
              <a:gd name="T0" fmla="*/ 2147483646 w 3985"/>
              <a:gd name="T1" fmla="*/ 0 h 3619"/>
              <a:gd name="T2" fmla="*/ 0 w 3985"/>
              <a:gd name="T3" fmla="*/ 2147483646 h 3619"/>
              <a:gd name="T4" fmla="*/ 2147483646 w 3985"/>
              <a:gd name="T5" fmla="*/ 2147483646 h 3619"/>
              <a:gd name="T6" fmla="*/ 2147483646 w 3985"/>
              <a:gd name="T7" fmla="*/ 2147483646 h 3619"/>
              <a:gd name="T8" fmla="*/ 2147483646 w 3985"/>
              <a:gd name="T9" fmla="*/ 0 h 3619"/>
              <a:gd name="T10" fmla="*/ 2147483646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 name="Group 8">
            <a:extLst>
              <a:ext uri="{FF2B5EF4-FFF2-40B4-BE49-F238E27FC236}">
                <a16:creationId xmlns:a16="http://schemas.microsoft.com/office/drawing/2014/main" id="{5DE705C2-46B7-7643-B28E-7F6736F845DA}"/>
              </a:ext>
            </a:extLst>
          </p:cNvPr>
          <p:cNvGrpSpPr>
            <a:grpSpLocks/>
          </p:cNvGrpSpPr>
          <p:nvPr/>
        </p:nvGrpSpPr>
        <p:grpSpPr bwMode="auto">
          <a:xfrm>
            <a:off x="195263" y="234950"/>
            <a:ext cx="3787775" cy="1778000"/>
            <a:chOff x="123" y="148"/>
            <a:chExt cx="2386" cy="1120"/>
          </a:xfrm>
        </p:grpSpPr>
        <p:sp>
          <p:nvSpPr>
            <p:cNvPr id="6" name="Freeform 9">
              <a:extLst>
                <a:ext uri="{FF2B5EF4-FFF2-40B4-BE49-F238E27FC236}">
                  <a16:creationId xmlns:a16="http://schemas.microsoft.com/office/drawing/2014/main" id="{EAA72426-35E1-9447-8BD1-733EDA856DAC}"/>
                </a:ext>
              </a:extLst>
            </p:cNvPr>
            <p:cNvSpPr>
              <a:spLocks/>
            </p:cNvSpPr>
            <p:nvPr userDrawn="1"/>
          </p:nvSpPr>
          <p:spPr bwMode="auto">
            <a:xfrm>
              <a:off x="177" y="177"/>
              <a:ext cx="2250" cy="1017"/>
            </a:xfrm>
            <a:custGeom>
              <a:avLst/>
              <a:gdLst>
                <a:gd name="T0" fmla="*/ 2147483646 w 794"/>
                <a:gd name="T1" fmla="*/ 282677479 h 414"/>
                <a:gd name="T2" fmla="*/ 2147483646 w 794"/>
                <a:gd name="T3" fmla="*/ 227637368 h 414"/>
                <a:gd name="T4" fmla="*/ 2147483646 w 794"/>
                <a:gd name="T5" fmla="*/ 150415550 h 414"/>
                <a:gd name="T6" fmla="*/ 433075605 w 794"/>
                <a:gd name="T7" fmla="*/ 0 h 414"/>
                <a:gd name="T8" fmla="*/ 139675611 w 794"/>
                <a:gd name="T9" fmla="*/ 14251007 h 414"/>
                <a:gd name="T10" fmla="*/ 0 w 794"/>
                <a:gd name="T11" fmla="*/ 59450214 h 414"/>
                <a:gd name="T12" fmla="*/ 170217266 w 794"/>
                <a:gd name="T13" fmla="*/ 111021832 h 414"/>
                <a:gd name="T14" fmla="*/ 2147483646 w 794"/>
                <a:gd name="T15" fmla="*/ 292878829 h 414"/>
                <a:gd name="T16" fmla="*/ 2147483646 w 794"/>
                <a:gd name="T17" fmla="*/ 281233513 h 414"/>
                <a:gd name="T18" fmla="*/ 2147483646 w 794"/>
                <a:gd name="T19" fmla="*/ 296295895 h 414"/>
                <a:gd name="T20" fmla="*/ 2147483646 w 794"/>
                <a:gd name="T21" fmla="*/ 282677479 h 414"/>
                <a:gd name="T22" fmla="*/ 2147483646 w 794"/>
                <a:gd name="T23" fmla="*/ 282677479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0">
              <a:extLst>
                <a:ext uri="{FF2B5EF4-FFF2-40B4-BE49-F238E27FC236}">
                  <a16:creationId xmlns:a16="http://schemas.microsoft.com/office/drawing/2014/main" id="{3B32C108-E1EC-DB4C-97A2-7D5F881991B4}"/>
                </a:ext>
              </a:extLst>
            </p:cNvPr>
            <p:cNvSpPr>
              <a:spLocks/>
            </p:cNvSpPr>
            <p:nvPr userDrawn="1"/>
          </p:nvSpPr>
          <p:spPr bwMode="auto">
            <a:xfrm>
              <a:off x="166" y="261"/>
              <a:ext cx="2244" cy="1007"/>
            </a:xfrm>
            <a:custGeom>
              <a:avLst/>
              <a:gdLst>
                <a:gd name="T0" fmla="*/ 24980 w 1586"/>
                <a:gd name="T1" fmla="*/ 0 h 821"/>
                <a:gd name="T2" fmla="*/ 242628 w 1586"/>
                <a:gd name="T3" fmla="*/ 11102 h 821"/>
                <a:gd name="T4" fmla="*/ 260296 w 1586"/>
                <a:gd name="T5" fmla="*/ 13648 h 821"/>
                <a:gd name="T6" fmla="*/ 289136 w 1586"/>
                <a:gd name="T7" fmla="*/ 16940 h 821"/>
                <a:gd name="T8" fmla="*/ 285311 w 1586"/>
                <a:gd name="T9" fmla="*/ 17563 h 821"/>
                <a:gd name="T10" fmla="*/ 246048 w 1586"/>
                <a:gd name="T11" fmla="*/ 16833 h 821"/>
                <a:gd name="T12" fmla="*/ 208692 w 1586"/>
                <a:gd name="T13" fmla="*/ 17350 h 821"/>
                <a:gd name="T14" fmla="*/ 7546 w 1586"/>
                <a:gd name="T15" fmla="*/ 6393 h 821"/>
                <a:gd name="T16" fmla="*/ 0 w 1586"/>
                <a:gd name="T17" fmla="*/ 3210 h 821"/>
                <a:gd name="T18" fmla="*/ 8368 w 1586"/>
                <a:gd name="T19" fmla="*/ 677 h 821"/>
                <a:gd name="T20" fmla="*/ 24980 w 1586"/>
                <a:gd name="T21" fmla="*/ 0 h 821"/>
                <a:gd name="T22" fmla="*/ 2498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1">
              <a:extLst>
                <a:ext uri="{FF2B5EF4-FFF2-40B4-BE49-F238E27FC236}">
                  <a16:creationId xmlns:a16="http://schemas.microsoft.com/office/drawing/2014/main" id="{059B1794-4E12-5F45-BCB9-7A68E0D98D47}"/>
                </a:ext>
              </a:extLst>
            </p:cNvPr>
            <p:cNvSpPr>
              <a:spLocks/>
            </p:cNvSpPr>
            <p:nvPr userDrawn="1"/>
          </p:nvSpPr>
          <p:spPr bwMode="auto">
            <a:xfrm>
              <a:off x="474" y="344"/>
              <a:ext cx="1488" cy="919"/>
            </a:xfrm>
            <a:custGeom>
              <a:avLst/>
              <a:gdLst>
                <a:gd name="T0" fmla="*/ 0 w 1049"/>
                <a:gd name="T1" fmla="*/ 7270 h 747"/>
                <a:gd name="T2" fmla="*/ 174614 w 1049"/>
                <a:gd name="T3" fmla="*/ 16723 h 747"/>
                <a:gd name="T4" fmla="*/ 177862 w 1049"/>
                <a:gd name="T5" fmla="*/ 11956 h 747"/>
                <a:gd name="T6" fmla="*/ 198691 w 1049"/>
                <a:gd name="T7" fmla="*/ 9452 h 747"/>
                <a:gd name="T8" fmla="*/ 14771 w 1049"/>
                <a:gd name="T9" fmla="*/ 0 h 747"/>
                <a:gd name="T10" fmla="*/ 0 w 1049"/>
                <a:gd name="T11" fmla="*/ 2832 h 747"/>
                <a:gd name="T12" fmla="*/ 0 w 1049"/>
                <a:gd name="T13" fmla="*/ 7270 h 747"/>
                <a:gd name="T14" fmla="*/ 0 w 1049"/>
                <a:gd name="T15" fmla="*/ 727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12">
              <a:extLst>
                <a:ext uri="{FF2B5EF4-FFF2-40B4-BE49-F238E27FC236}">
                  <a16:creationId xmlns:a16="http://schemas.microsoft.com/office/drawing/2014/main" id="{D54B5D16-7318-924B-B032-2DB6A9EA8700}"/>
                </a:ext>
              </a:extLst>
            </p:cNvPr>
            <p:cNvGrpSpPr>
              <a:grpSpLocks/>
            </p:cNvGrpSpPr>
            <p:nvPr userDrawn="1"/>
          </p:nvGrpSpPr>
          <p:grpSpPr bwMode="auto">
            <a:xfrm>
              <a:off x="123" y="148"/>
              <a:ext cx="2386" cy="1081"/>
              <a:chOff x="123" y="148"/>
              <a:chExt cx="2386" cy="1081"/>
            </a:xfrm>
          </p:grpSpPr>
          <p:sp>
            <p:nvSpPr>
              <p:cNvPr id="10" name="Freeform 13">
                <a:extLst>
                  <a:ext uri="{FF2B5EF4-FFF2-40B4-BE49-F238E27FC236}">
                    <a16:creationId xmlns:a16="http://schemas.microsoft.com/office/drawing/2014/main" id="{700370FB-8C32-7A4C-85DB-0EE68FB3C7F2}"/>
                  </a:ext>
                </a:extLst>
              </p:cNvPr>
              <p:cNvSpPr>
                <a:spLocks/>
              </p:cNvSpPr>
              <p:nvPr userDrawn="1"/>
            </p:nvSpPr>
            <p:spPr bwMode="auto">
              <a:xfrm>
                <a:off x="2005" y="934"/>
                <a:ext cx="212" cy="214"/>
              </a:xfrm>
              <a:custGeom>
                <a:avLst/>
                <a:gdLst>
                  <a:gd name="T0" fmla="*/ 19692 w 150"/>
                  <a:gd name="T1" fmla="*/ 0 h 173"/>
                  <a:gd name="T2" fmla="*/ 7248 w 150"/>
                  <a:gd name="T3" fmla="*/ 1613 h 173"/>
                  <a:gd name="T4" fmla="*/ 0 w 150"/>
                  <a:gd name="T5" fmla="*/ 4208 h 173"/>
                  <a:gd name="T6" fmla="*/ 14328 w 150"/>
                  <a:gd name="T7" fmla="*/ 3889 h 173"/>
                  <a:gd name="T8" fmla="*/ 18457 w 150"/>
                  <a:gd name="T9" fmla="*/ 2055 h 173"/>
                  <a:gd name="T10" fmla="*/ 26932 w 150"/>
                  <a:gd name="T11" fmla="*/ 652 h 173"/>
                  <a:gd name="T12" fmla="*/ 19692 w 150"/>
                  <a:gd name="T13" fmla="*/ 0 h 173"/>
                  <a:gd name="T14" fmla="*/ 19692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4">
                <a:extLst>
                  <a:ext uri="{FF2B5EF4-FFF2-40B4-BE49-F238E27FC236}">
                    <a16:creationId xmlns:a16="http://schemas.microsoft.com/office/drawing/2014/main" id="{2836B88B-800B-564C-BCBE-2077DBC37BA9}"/>
                  </a:ext>
                </a:extLst>
              </p:cNvPr>
              <p:cNvSpPr>
                <a:spLocks/>
              </p:cNvSpPr>
              <p:nvPr userDrawn="1"/>
            </p:nvSpPr>
            <p:spPr bwMode="auto">
              <a:xfrm>
                <a:off x="123" y="148"/>
                <a:ext cx="2386" cy="1081"/>
              </a:xfrm>
              <a:custGeom>
                <a:avLst/>
                <a:gdLst>
                  <a:gd name="T0" fmla="*/ 29030 w 1684"/>
                  <a:gd name="T1" fmla="*/ 0 h 880"/>
                  <a:gd name="T2" fmla="*/ 11737 w 1684"/>
                  <a:gd name="T3" fmla="*/ 1139 h 880"/>
                  <a:gd name="T4" fmla="*/ 0 w 1684"/>
                  <a:gd name="T5" fmla="*/ 4554 h 880"/>
                  <a:gd name="T6" fmla="*/ 12519 w 1684"/>
                  <a:gd name="T7" fmla="*/ 7854 h 880"/>
                  <a:gd name="T8" fmla="*/ 220043 w 1684"/>
                  <a:gd name="T9" fmla="*/ 18973 h 880"/>
                  <a:gd name="T10" fmla="*/ 264748 w 1684"/>
                  <a:gd name="T11" fmla="*/ 18281 h 880"/>
                  <a:gd name="T12" fmla="*/ 300973 w 1684"/>
                  <a:gd name="T13" fmla="*/ 19260 h 880"/>
                  <a:gd name="T14" fmla="*/ 313542 w 1684"/>
                  <a:gd name="T15" fmla="*/ 17705 h 880"/>
                  <a:gd name="T16" fmla="*/ 279624 w 1684"/>
                  <a:gd name="T17" fmla="*/ 14527 h 880"/>
                  <a:gd name="T18" fmla="*/ 265842 w 1684"/>
                  <a:gd name="T19" fmla="*/ 11218 h 880"/>
                  <a:gd name="T20" fmla="*/ 254965 w 1684"/>
                  <a:gd name="T21" fmla="*/ 11535 h 880"/>
                  <a:gd name="T22" fmla="*/ 267888 w 1684"/>
                  <a:gd name="T23" fmla="*/ 14527 h 880"/>
                  <a:gd name="T24" fmla="*/ 293797 w 1684"/>
                  <a:gd name="T25" fmla="*/ 17717 h 880"/>
                  <a:gd name="T26" fmla="*/ 263106 w 1684"/>
                  <a:gd name="T27" fmla="*/ 17227 h 880"/>
                  <a:gd name="T28" fmla="*/ 226918 w 1684"/>
                  <a:gd name="T29" fmla="*/ 17797 h 880"/>
                  <a:gd name="T30" fmla="*/ 233615 w 1684"/>
                  <a:gd name="T31" fmla="*/ 14216 h 880"/>
                  <a:gd name="T32" fmla="*/ 249132 w 1684"/>
                  <a:gd name="T33" fmla="*/ 11777 h 880"/>
                  <a:gd name="T34" fmla="*/ 230967 w 1684"/>
                  <a:gd name="T35" fmla="*/ 12081 h 880"/>
                  <a:gd name="T36" fmla="*/ 216885 w 1684"/>
                  <a:gd name="T37" fmla="*/ 14413 h 880"/>
                  <a:gd name="T38" fmla="*/ 212099 w 1684"/>
                  <a:gd name="T39" fmla="*/ 17318 h 880"/>
                  <a:gd name="T40" fmla="*/ 19945 w 1684"/>
                  <a:gd name="T41" fmla="*/ 6783 h 880"/>
                  <a:gd name="T42" fmla="*/ 14850 w 1684"/>
                  <a:gd name="T43" fmla="*/ 4699 h 880"/>
                  <a:gd name="T44" fmla="*/ 19167 w 1684"/>
                  <a:gd name="T45" fmla="*/ 2092 h 880"/>
                  <a:gd name="T46" fmla="*/ 40337 w 1684"/>
                  <a:gd name="T47" fmla="*/ 0 h 880"/>
                  <a:gd name="T48" fmla="*/ 29030 w 1684"/>
                  <a:gd name="T49" fmla="*/ 0 h 880"/>
                  <a:gd name="T50" fmla="*/ 2903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5">
                <a:extLst>
                  <a:ext uri="{FF2B5EF4-FFF2-40B4-BE49-F238E27FC236}">
                    <a16:creationId xmlns:a16="http://schemas.microsoft.com/office/drawing/2014/main" id="{726B832D-BBC8-9F48-98F6-C0554B5B01DA}"/>
                  </a:ext>
                </a:extLst>
              </p:cNvPr>
              <p:cNvSpPr>
                <a:spLocks/>
              </p:cNvSpPr>
              <p:nvPr userDrawn="1"/>
            </p:nvSpPr>
            <p:spPr bwMode="auto">
              <a:xfrm>
                <a:off x="324" y="158"/>
                <a:ext cx="1686" cy="614"/>
              </a:xfrm>
              <a:custGeom>
                <a:avLst/>
                <a:gdLst>
                  <a:gd name="T0" fmla="*/ 18632 w 1190"/>
                  <a:gd name="T1" fmla="*/ 0 h 500"/>
                  <a:gd name="T2" fmla="*/ 221460 w 1190"/>
                  <a:gd name="T3" fmla="*/ 10669 h 500"/>
                  <a:gd name="T4" fmla="*/ 200108 w 1190"/>
                  <a:gd name="T5" fmla="*/ 10885 h 500"/>
                  <a:gd name="T6" fmla="*/ 0 w 1190"/>
                  <a:gd name="T7" fmla="*/ 587 h 500"/>
                  <a:gd name="T8" fmla="*/ 18632 w 1190"/>
                  <a:gd name="T9" fmla="*/ 0 h 500"/>
                  <a:gd name="T10" fmla="*/ 18632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6">
                <a:extLst>
                  <a:ext uri="{FF2B5EF4-FFF2-40B4-BE49-F238E27FC236}">
                    <a16:creationId xmlns:a16="http://schemas.microsoft.com/office/drawing/2014/main" id="{BE80122B-7F36-D542-9E9D-E134D2777F6A}"/>
                  </a:ext>
                </a:extLst>
              </p:cNvPr>
              <p:cNvSpPr>
                <a:spLocks/>
              </p:cNvSpPr>
              <p:nvPr userDrawn="1"/>
            </p:nvSpPr>
            <p:spPr bwMode="auto">
              <a:xfrm>
                <a:off x="409" y="251"/>
                <a:ext cx="227" cy="410"/>
              </a:xfrm>
              <a:custGeom>
                <a:avLst/>
                <a:gdLst>
                  <a:gd name="T0" fmla="*/ 22077 w 160"/>
                  <a:gd name="T1" fmla="*/ 0 h 335"/>
                  <a:gd name="T2" fmla="*/ 3615 w 160"/>
                  <a:gd name="T3" fmla="*/ 2208 h 335"/>
                  <a:gd name="T4" fmla="*/ 0 w 160"/>
                  <a:gd name="T5" fmla="*/ 4755 h 335"/>
                  <a:gd name="T6" fmla="*/ 6335 w 160"/>
                  <a:gd name="T7" fmla="*/ 6501 h 335"/>
                  <a:gd name="T8" fmla="*/ 17801 w 160"/>
                  <a:gd name="T9" fmla="*/ 6931 h 335"/>
                  <a:gd name="T10" fmla="*/ 14453 w 160"/>
                  <a:gd name="T11" fmla="*/ 3174 h 335"/>
                  <a:gd name="T12" fmla="*/ 30368 w 160"/>
                  <a:gd name="T13" fmla="*/ 362 h 335"/>
                  <a:gd name="T14" fmla="*/ 22077 w 160"/>
                  <a:gd name="T15" fmla="*/ 0 h 335"/>
                  <a:gd name="T16" fmla="*/ 22077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7">
                <a:extLst>
                  <a:ext uri="{FF2B5EF4-FFF2-40B4-BE49-F238E27FC236}">
                    <a16:creationId xmlns:a16="http://schemas.microsoft.com/office/drawing/2014/main" id="{8F2ED393-058B-274D-ADB4-2D21C6B92610}"/>
                  </a:ext>
                </a:extLst>
              </p:cNvPr>
              <p:cNvSpPr>
                <a:spLocks/>
              </p:cNvSpPr>
              <p:nvPr userDrawn="1"/>
            </p:nvSpPr>
            <p:spPr bwMode="auto">
              <a:xfrm>
                <a:off x="846" y="536"/>
                <a:ext cx="691" cy="364"/>
              </a:xfrm>
              <a:custGeom>
                <a:avLst/>
                <a:gdLst>
                  <a:gd name="T0" fmla="*/ 2563 w 489"/>
                  <a:gd name="T1" fmla="*/ 764 h 296"/>
                  <a:gd name="T2" fmla="*/ 28564 w 489"/>
                  <a:gd name="T3" fmla="*/ 1476 h 296"/>
                  <a:gd name="T4" fmla="*/ 57959 w 489"/>
                  <a:gd name="T5" fmla="*/ 3053 h 296"/>
                  <a:gd name="T6" fmla="*/ 78715 w 489"/>
                  <a:gd name="T7" fmla="*/ 5413 h 296"/>
                  <a:gd name="T8" fmla="*/ 58310 w 489"/>
                  <a:gd name="T9" fmla="*/ 5119 h 296"/>
                  <a:gd name="T10" fmla="*/ 24794 w 489"/>
                  <a:gd name="T11" fmla="*/ 3253 h 296"/>
                  <a:gd name="T12" fmla="*/ 8922 w 489"/>
                  <a:gd name="T13" fmla="*/ 1779 h 296"/>
                  <a:gd name="T14" fmla="*/ 19084 w 489"/>
                  <a:gd name="T15" fmla="*/ 3626 h 296"/>
                  <a:gd name="T16" fmla="*/ 48640 w 489"/>
                  <a:gd name="T17" fmla="*/ 6001 h 296"/>
                  <a:gd name="T18" fmla="*/ 83313 w 489"/>
                  <a:gd name="T19" fmla="*/ 6602 h 296"/>
                  <a:gd name="T20" fmla="*/ 87445 w 489"/>
                  <a:gd name="T21" fmla="*/ 4984 h 296"/>
                  <a:gd name="T22" fmla="*/ 70479 w 489"/>
                  <a:gd name="T23" fmla="*/ 2680 h 296"/>
                  <a:gd name="T24" fmla="*/ 30370 w 489"/>
                  <a:gd name="T25" fmla="*/ 386 h 296"/>
                  <a:gd name="T26" fmla="*/ 0 w 489"/>
                  <a:gd name="T27" fmla="*/ 0 h 296"/>
                  <a:gd name="T28" fmla="*/ 2563 w 489"/>
                  <a:gd name="T29" fmla="*/ 764 h 296"/>
                  <a:gd name="T30" fmla="*/ 2563 w 489"/>
                  <a:gd name="T31" fmla="*/ 76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5" name="Group 18">
            <a:extLst>
              <a:ext uri="{FF2B5EF4-FFF2-40B4-BE49-F238E27FC236}">
                <a16:creationId xmlns:a16="http://schemas.microsoft.com/office/drawing/2014/main" id="{A24C6917-75C7-D042-866E-C03FCA3D623C}"/>
              </a:ext>
            </a:extLst>
          </p:cNvPr>
          <p:cNvGrpSpPr>
            <a:grpSpLocks/>
          </p:cNvGrpSpPr>
          <p:nvPr/>
        </p:nvGrpSpPr>
        <p:grpSpPr bwMode="auto">
          <a:xfrm>
            <a:off x="7915275" y="4368800"/>
            <a:ext cx="742950" cy="1058863"/>
            <a:chOff x="4986" y="2752"/>
            <a:chExt cx="468" cy="667"/>
          </a:xfrm>
        </p:grpSpPr>
        <p:sp>
          <p:nvSpPr>
            <p:cNvPr id="16" name="Freeform 19">
              <a:extLst>
                <a:ext uri="{FF2B5EF4-FFF2-40B4-BE49-F238E27FC236}">
                  <a16:creationId xmlns:a16="http://schemas.microsoft.com/office/drawing/2014/main" id="{092A9E6C-2CC9-A249-959C-217DD9D57528}"/>
                </a:ext>
              </a:extLst>
            </p:cNvPr>
            <p:cNvSpPr>
              <a:spLocks/>
            </p:cNvSpPr>
            <p:nvPr userDrawn="1"/>
          </p:nvSpPr>
          <p:spPr bwMode="auto">
            <a:xfrm rot="7320404">
              <a:off x="4909" y="2936"/>
              <a:ext cx="629" cy="293"/>
            </a:xfrm>
            <a:custGeom>
              <a:avLst/>
              <a:gdLst>
                <a:gd name="T0" fmla="*/ 24 w 794"/>
                <a:gd name="T1" fmla="*/ 2 h 414"/>
                <a:gd name="T2" fmla="*/ 22 w 794"/>
                <a:gd name="T3" fmla="*/ 2 h 414"/>
                <a:gd name="T4" fmla="*/ 17 w 794"/>
                <a:gd name="T5" fmla="*/ 1 h 414"/>
                <a:gd name="T6" fmla="*/ 2 w 794"/>
                <a:gd name="T7" fmla="*/ 0 h 414"/>
                <a:gd name="T8" fmla="*/ 2 w 794"/>
                <a:gd name="T9" fmla="*/ 1 h 414"/>
                <a:gd name="T10" fmla="*/ 0 w 794"/>
                <a:gd name="T11" fmla="*/ 1 h 414"/>
                <a:gd name="T12" fmla="*/ 2 w 794"/>
                <a:gd name="T13" fmla="*/ 1 h 414"/>
                <a:gd name="T14" fmla="*/ 17 w 794"/>
                <a:gd name="T15" fmla="*/ 2 h 414"/>
                <a:gd name="T16" fmla="*/ 21 w 794"/>
                <a:gd name="T17" fmla="*/ 2 h 414"/>
                <a:gd name="T18" fmla="*/ 24 w 794"/>
                <a:gd name="T19" fmla="*/ 2 h 414"/>
                <a:gd name="T20" fmla="*/ 24 w 794"/>
                <a:gd name="T21" fmla="*/ 2 h 414"/>
                <a:gd name="T22" fmla="*/ 24 w 794"/>
                <a:gd name="T23" fmla="*/ 2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0">
              <a:extLst>
                <a:ext uri="{FF2B5EF4-FFF2-40B4-BE49-F238E27FC236}">
                  <a16:creationId xmlns:a16="http://schemas.microsoft.com/office/drawing/2014/main" id="{81DD2F8F-D173-0046-AC2E-87C6F3F10C7C}"/>
                </a:ext>
              </a:extLst>
            </p:cNvPr>
            <p:cNvSpPr>
              <a:spLocks/>
            </p:cNvSpPr>
            <p:nvPr userDrawn="1"/>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21">
              <a:extLst>
                <a:ext uri="{FF2B5EF4-FFF2-40B4-BE49-F238E27FC236}">
                  <a16:creationId xmlns:a16="http://schemas.microsoft.com/office/drawing/2014/main" id="{3A9CDD21-8EFB-ED48-BC08-B95A49C3D3C8}"/>
                </a:ext>
              </a:extLst>
            </p:cNvPr>
            <p:cNvSpPr>
              <a:spLocks/>
            </p:cNvSpPr>
            <p:nvPr userDrawn="1"/>
          </p:nvSpPr>
          <p:spPr bwMode="auto">
            <a:xfrm rot="7320404">
              <a:off x="5000" y="2913"/>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9" name="Group 22">
              <a:extLst>
                <a:ext uri="{FF2B5EF4-FFF2-40B4-BE49-F238E27FC236}">
                  <a16:creationId xmlns:a16="http://schemas.microsoft.com/office/drawing/2014/main" id="{885475D5-05C9-5C4F-9AE0-0775C3F0459B}"/>
                </a:ext>
              </a:extLst>
            </p:cNvPr>
            <p:cNvGrpSpPr>
              <a:grpSpLocks/>
            </p:cNvGrpSpPr>
            <p:nvPr userDrawn="1"/>
          </p:nvGrpSpPr>
          <p:grpSpPr bwMode="auto">
            <a:xfrm>
              <a:off x="4986" y="2752"/>
              <a:ext cx="468" cy="667"/>
              <a:chOff x="4986" y="2752"/>
              <a:chExt cx="468" cy="667"/>
            </a:xfrm>
          </p:grpSpPr>
          <p:sp>
            <p:nvSpPr>
              <p:cNvPr id="20" name="Freeform 23">
                <a:extLst>
                  <a:ext uri="{FF2B5EF4-FFF2-40B4-BE49-F238E27FC236}">
                    <a16:creationId xmlns:a16="http://schemas.microsoft.com/office/drawing/2014/main" id="{A4E8C8C5-1491-7149-B6E0-DD4648ED18DA}"/>
                  </a:ext>
                </a:extLst>
              </p:cNvPr>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4">
                <a:extLst>
                  <a:ext uri="{FF2B5EF4-FFF2-40B4-BE49-F238E27FC236}">
                    <a16:creationId xmlns:a16="http://schemas.microsoft.com/office/drawing/2014/main" id="{C34177B7-B34A-4142-968C-2EA54FE9AEDD}"/>
                  </a:ext>
                </a:extLst>
              </p:cNvPr>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5">
                <a:extLst>
                  <a:ext uri="{FF2B5EF4-FFF2-40B4-BE49-F238E27FC236}">
                    <a16:creationId xmlns:a16="http://schemas.microsoft.com/office/drawing/2014/main" id="{0A1125FF-95E8-E043-B7EA-C7A36D874B55}"/>
                  </a:ext>
                </a:extLst>
              </p:cNvPr>
              <p:cNvSpPr>
                <a:spLocks/>
              </p:cNvSpPr>
              <p:nvPr userDrawn="1"/>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6">
                <a:extLst>
                  <a:ext uri="{FF2B5EF4-FFF2-40B4-BE49-F238E27FC236}">
                    <a16:creationId xmlns:a16="http://schemas.microsoft.com/office/drawing/2014/main" id="{27B9A5EE-2474-7244-9D30-A38122B1A8CE}"/>
                  </a:ext>
                </a:extLst>
              </p:cNvPr>
              <p:cNvSpPr>
                <a:spLocks/>
              </p:cNvSpPr>
              <p:nvPr userDrawn="1"/>
            </p:nvSpPr>
            <p:spPr bwMode="auto">
              <a:xfrm rot="7320404">
                <a:off x="5365" y="2873"/>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7">
                <a:extLst>
                  <a:ext uri="{FF2B5EF4-FFF2-40B4-BE49-F238E27FC236}">
                    <a16:creationId xmlns:a16="http://schemas.microsoft.com/office/drawing/2014/main" id="{997B8F0D-6E8B-2F4A-A855-7CF5B876B3F4}"/>
                  </a:ext>
                </a:extLst>
              </p:cNvPr>
              <p:cNvSpPr>
                <a:spLocks/>
              </p:cNvSpPr>
              <p:nvPr userDrawn="1"/>
            </p:nvSpPr>
            <p:spPr bwMode="auto">
              <a:xfrm rot="7320404">
                <a:off x="5137"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5" name="Freeform 28">
            <a:extLst>
              <a:ext uri="{FF2B5EF4-FFF2-40B4-BE49-F238E27FC236}">
                <a16:creationId xmlns:a16="http://schemas.microsoft.com/office/drawing/2014/main" id="{9F61238E-8B4F-164D-B3C6-B58188A22AA7}"/>
              </a:ext>
            </a:extLst>
          </p:cNvPr>
          <p:cNvSpPr>
            <a:spLocks/>
          </p:cNvSpPr>
          <p:nvPr/>
        </p:nvSpPr>
        <p:spPr bwMode="auto">
          <a:xfrm>
            <a:off x="901700" y="5054600"/>
            <a:ext cx="6807200" cy="728663"/>
          </a:xfrm>
          <a:custGeom>
            <a:avLst/>
            <a:gdLst>
              <a:gd name="T0" fmla="*/ 0 w 4288"/>
              <a:gd name="T1" fmla="*/ 0 h 459"/>
              <a:gd name="T2" fmla="*/ 2147483646 w 4288"/>
              <a:gd name="T3" fmla="*/ 2147483646 h 459"/>
              <a:gd name="T4" fmla="*/ 2147483646 w 4288"/>
              <a:gd name="T5" fmla="*/ 2147483646 h 459"/>
              <a:gd name="T6" fmla="*/ 2147483646 w 4288"/>
              <a:gd name="T7" fmla="*/ 2147483646 h 459"/>
              <a:gd name="T8" fmla="*/ 2147483646 w 4288"/>
              <a:gd name="T9" fmla="*/ 2147483646 h 459"/>
              <a:gd name="T10" fmla="*/ 2147483646 w 4288"/>
              <a:gd name="T11" fmla="*/ 2147483646 h 459"/>
              <a:gd name="T12" fmla="*/ 2147483646 w 4288"/>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9">
            <a:extLst>
              <a:ext uri="{FF2B5EF4-FFF2-40B4-BE49-F238E27FC236}">
                <a16:creationId xmlns:a16="http://schemas.microsoft.com/office/drawing/2014/main" id="{FCF5EC06-FD67-8641-8E3B-0C451209BE6D}"/>
              </a:ext>
            </a:extLst>
          </p:cNvPr>
          <p:cNvSpPr>
            <a:spLocks/>
          </p:cNvSpPr>
          <p:nvPr/>
        </p:nvSpPr>
        <p:spPr bwMode="auto">
          <a:xfrm>
            <a:off x="4076700" y="1930400"/>
            <a:ext cx="889000" cy="381000"/>
          </a:xfrm>
          <a:custGeom>
            <a:avLst/>
            <a:gdLst>
              <a:gd name="T0" fmla="*/ 0 w 560"/>
              <a:gd name="T1" fmla="*/ 2147483646 h 240"/>
              <a:gd name="T2" fmla="*/ 2147483646 w 560"/>
              <a:gd name="T3" fmla="*/ 2147483646 h 240"/>
              <a:gd name="T4" fmla="*/ 2147483646 w 560"/>
              <a:gd name="T5" fmla="*/ 2147483646 h 240"/>
              <a:gd name="T6" fmla="*/ 2147483646 w 560"/>
              <a:gd name="T7" fmla="*/ 2147483646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699"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pPr lvl="0"/>
            <a:r>
              <a:rPr lang="en-GB" noProof="0"/>
              <a:t>Click to edit Master title style</a:t>
            </a:r>
          </a:p>
        </p:txBody>
      </p:sp>
      <p:sp>
        <p:nvSpPr>
          <p:cNvPr id="29700"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GB" noProof="0"/>
              <a:t>Click to edit Master subtitle style</a:t>
            </a:r>
          </a:p>
        </p:txBody>
      </p:sp>
      <p:sp>
        <p:nvSpPr>
          <p:cNvPr id="27" name="Rectangle 5">
            <a:extLst>
              <a:ext uri="{FF2B5EF4-FFF2-40B4-BE49-F238E27FC236}">
                <a16:creationId xmlns:a16="http://schemas.microsoft.com/office/drawing/2014/main" id="{65A46048-8123-4640-9050-A4C79B5BE1B2}"/>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GB"/>
          </a:p>
        </p:txBody>
      </p:sp>
      <p:sp>
        <p:nvSpPr>
          <p:cNvPr id="28" name="Rectangle 6">
            <a:extLst>
              <a:ext uri="{FF2B5EF4-FFF2-40B4-BE49-F238E27FC236}">
                <a16:creationId xmlns:a16="http://schemas.microsoft.com/office/drawing/2014/main" id="{5D923FB4-4748-BF47-B2B6-5EEFC68EBC28}"/>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GB"/>
          </a:p>
        </p:txBody>
      </p:sp>
      <p:sp>
        <p:nvSpPr>
          <p:cNvPr id="29" name="Rectangle 7">
            <a:extLst>
              <a:ext uri="{FF2B5EF4-FFF2-40B4-BE49-F238E27FC236}">
                <a16:creationId xmlns:a16="http://schemas.microsoft.com/office/drawing/2014/main" id="{6CABA939-9F48-DC4C-A027-BB82099007B7}"/>
              </a:ext>
            </a:extLst>
          </p:cNvPr>
          <p:cNvSpPr>
            <a:spLocks noGrp="1" noChangeArrowheads="1"/>
          </p:cNvSpPr>
          <p:nvPr>
            <p:ph type="sldNum" sz="quarter" idx="12"/>
          </p:nvPr>
        </p:nvSpPr>
        <p:spPr>
          <a:xfrm>
            <a:off x="6553200" y="6248400"/>
            <a:ext cx="1905000" cy="457200"/>
          </a:xfrm>
        </p:spPr>
        <p:txBody>
          <a:bodyPr/>
          <a:lstStyle>
            <a:lvl1pPr>
              <a:defRPr/>
            </a:lvl1pPr>
          </a:lstStyle>
          <a:p>
            <a:fld id="{DFF332B5-F406-7840-9C17-13BFC39F1B08}" type="slidenum">
              <a:rPr lang="en-GB" altLang="en-US"/>
              <a:pPr/>
              <a:t>‹#›</a:t>
            </a:fld>
            <a:endParaRPr lang="en-GB" altLang="en-US"/>
          </a:p>
        </p:txBody>
      </p:sp>
    </p:spTree>
    <p:extLst>
      <p:ext uri="{BB962C8B-B14F-4D97-AF65-F5344CB8AC3E}">
        <p14:creationId xmlns:p14="http://schemas.microsoft.com/office/powerpoint/2010/main" val="405093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1ACFC331-0346-5647-9036-FF700541676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CC8BBC54-A52E-ED45-AB84-1AF75084B27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85F8C4E3-32AC-A546-83F9-A348EF401E3C}"/>
              </a:ext>
            </a:extLst>
          </p:cNvPr>
          <p:cNvSpPr>
            <a:spLocks noGrp="1" noChangeArrowheads="1"/>
          </p:cNvSpPr>
          <p:nvPr>
            <p:ph type="sldNum" sz="quarter" idx="12"/>
          </p:nvPr>
        </p:nvSpPr>
        <p:spPr>
          <a:ln/>
        </p:spPr>
        <p:txBody>
          <a:bodyPr/>
          <a:lstStyle>
            <a:lvl1pPr>
              <a:defRPr/>
            </a:lvl1pPr>
          </a:lstStyle>
          <a:p>
            <a:fld id="{E616BDAF-2A72-6D4D-AB93-9D507A0976A6}" type="slidenum">
              <a:rPr lang="en-GB" altLang="en-US"/>
              <a:pPr/>
              <a:t>‹#›</a:t>
            </a:fld>
            <a:endParaRPr lang="en-GB" altLang="en-US"/>
          </a:p>
        </p:txBody>
      </p:sp>
    </p:spTree>
    <p:extLst>
      <p:ext uri="{BB962C8B-B14F-4D97-AF65-F5344CB8AC3E}">
        <p14:creationId xmlns:p14="http://schemas.microsoft.com/office/powerpoint/2010/main" val="1676498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A94E5FDE-B7D8-0F47-8669-2552AE2E7DE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7C7CF704-CA46-FA4D-9144-25148280847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A838DEE-442F-374F-B9D1-5CA3210C2911}"/>
              </a:ext>
            </a:extLst>
          </p:cNvPr>
          <p:cNvSpPr>
            <a:spLocks noGrp="1" noChangeArrowheads="1"/>
          </p:cNvSpPr>
          <p:nvPr>
            <p:ph type="sldNum" sz="quarter" idx="12"/>
          </p:nvPr>
        </p:nvSpPr>
        <p:spPr>
          <a:ln/>
        </p:spPr>
        <p:txBody>
          <a:bodyPr/>
          <a:lstStyle>
            <a:lvl1pPr>
              <a:defRPr/>
            </a:lvl1pPr>
          </a:lstStyle>
          <a:p>
            <a:fld id="{8DFBF121-CE69-AF4A-ACED-9DD2EFA5C60E}" type="slidenum">
              <a:rPr lang="en-GB" altLang="en-US"/>
              <a:pPr/>
              <a:t>‹#›</a:t>
            </a:fld>
            <a:endParaRPr lang="en-GB" altLang="en-US"/>
          </a:p>
        </p:txBody>
      </p:sp>
    </p:spTree>
    <p:extLst>
      <p:ext uri="{BB962C8B-B14F-4D97-AF65-F5344CB8AC3E}">
        <p14:creationId xmlns:p14="http://schemas.microsoft.com/office/powerpoint/2010/main" val="260283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a:t>Click to edit Master title style</a:t>
            </a:r>
            <a:endParaRPr lang="en-GB"/>
          </a:p>
        </p:txBody>
      </p:sp>
      <p:sp>
        <p:nvSpPr>
          <p:cNvPr id="3" name="Table Placeholder 2"/>
          <p:cNvSpPr>
            <a:spLocks noGrp="1"/>
          </p:cNvSpPr>
          <p:nvPr>
            <p:ph type="tbl" idx="1"/>
          </p:nvPr>
        </p:nvSpPr>
        <p:spPr>
          <a:xfrm>
            <a:off x="685800" y="1828800"/>
            <a:ext cx="7696200" cy="3657600"/>
          </a:xfrm>
        </p:spPr>
        <p:txBody>
          <a:bodyPr/>
          <a:lstStyle/>
          <a:p>
            <a:pPr lvl="0"/>
            <a:endParaRPr lang="en-GB" noProof="0"/>
          </a:p>
        </p:txBody>
      </p:sp>
      <p:sp>
        <p:nvSpPr>
          <p:cNvPr id="4" name="Rectangle 5">
            <a:extLst>
              <a:ext uri="{FF2B5EF4-FFF2-40B4-BE49-F238E27FC236}">
                <a16:creationId xmlns:a16="http://schemas.microsoft.com/office/drawing/2014/main" id="{9E3C1D1F-AE3E-7348-8925-15E8DC1229CC}"/>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936D69F3-9E3D-2446-84F2-DF50651FB03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4660A5EC-83B6-4E4F-BB1D-39A4EDA6BC1F}"/>
              </a:ext>
            </a:extLst>
          </p:cNvPr>
          <p:cNvSpPr>
            <a:spLocks noGrp="1" noChangeArrowheads="1"/>
          </p:cNvSpPr>
          <p:nvPr>
            <p:ph type="sldNum" sz="quarter" idx="12"/>
          </p:nvPr>
        </p:nvSpPr>
        <p:spPr>
          <a:ln/>
        </p:spPr>
        <p:txBody>
          <a:bodyPr/>
          <a:lstStyle>
            <a:lvl1pPr>
              <a:defRPr/>
            </a:lvl1pPr>
          </a:lstStyle>
          <a:p>
            <a:fld id="{4152929C-E0A2-4C42-B02C-C2CC05E8DC33}" type="slidenum">
              <a:rPr lang="en-GB" altLang="en-US"/>
              <a:pPr/>
              <a:t>‹#›</a:t>
            </a:fld>
            <a:endParaRPr lang="en-GB" altLang="en-US"/>
          </a:p>
        </p:txBody>
      </p:sp>
    </p:spTree>
    <p:extLst>
      <p:ext uri="{BB962C8B-B14F-4D97-AF65-F5344CB8AC3E}">
        <p14:creationId xmlns:p14="http://schemas.microsoft.com/office/powerpoint/2010/main" val="2059680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9889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F2A191F2-A298-3143-A7DB-FE0CF8F8A56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8507744D-0AFF-7B4C-872F-FC52D6D7260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577C3629-F7AF-B242-B3EC-6D8117E297D0}"/>
              </a:ext>
            </a:extLst>
          </p:cNvPr>
          <p:cNvSpPr>
            <a:spLocks noGrp="1" noChangeArrowheads="1"/>
          </p:cNvSpPr>
          <p:nvPr>
            <p:ph type="sldNum" sz="quarter" idx="12"/>
          </p:nvPr>
        </p:nvSpPr>
        <p:spPr>
          <a:ln/>
        </p:spPr>
        <p:txBody>
          <a:bodyPr/>
          <a:lstStyle>
            <a:lvl1pPr>
              <a:defRPr/>
            </a:lvl1pPr>
          </a:lstStyle>
          <a:p>
            <a:fld id="{F66CA732-96DD-0F44-869D-24CA64FC00C5}" type="slidenum">
              <a:rPr lang="en-GB" altLang="en-US"/>
              <a:pPr/>
              <a:t>‹#›</a:t>
            </a:fld>
            <a:endParaRPr lang="en-GB" altLang="en-US"/>
          </a:p>
        </p:txBody>
      </p:sp>
    </p:spTree>
    <p:extLst>
      <p:ext uri="{BB962C8B-B14F-4D97-AF65-F5344CB8AC3E}">
        <p14:creationId xmlns:p14="http://schemas.microsoft.com/office/powerpoint/2010/main" val="3066500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DF6CD5A-EAD9-4D44-89F1-44B59BED856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1C7FD97D-CAA9-CB44-9295-3F7A9FA6A29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ED605B19-2B7D-BA41-B9D2-20026A3E223F}"/>
              </a:ext>
            </a:extLst>
          </p:cNvPr>
          <p:cNvSpPr>
            <a:spLocks noGrp="1" noChangeArrowheads="1"/>
          </p:cNvSpPr>
          <p:nvPr>
            <p:ph type="sldNum" sz="quarter" idx="12"/>
          </p:nvPr>
        </p:nvSpPr>
        <p:spPr>
          <a:ln/>
        </p:spPr>
        <p:txBody>
          <a:bodyPr/>
          <a:lstStyle>
            <a:lvl1pPr>
              <a:defRPr/>
            </a:lvl1pPr>
          </a:lstStyle>
          <a:p>
            <a:fld id="{1A2AE7DB-F18E-A947-A92A-16BADBEBC026}" type="slidenum">
              <a:rPr lang="en-GB" altLang="en-US"/>
              <a:pPr/>
              <a:t>‹#›</a:t>
            </a:fld>
            <a:endParaRPr lang="en-GB" altLang="en-US"/>
          </a:p>
        </p:txBody>
      </p:sp>
    </p:spTree>
    <p:extLst>
      <p:ext uri="{BB962C8B-B14F-4D97-AF65-F5344CB8AC3E}">
        <p14:creationId xmlns:p14="http://schemas.microsoft.com/office/powerpoint/2010/main" val="868330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a16="http://schemas.microsoft.com/office/drawing/2014/main" id="{7E4A4FA8-CADF-0040-831A-1EA761B5307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CA6C6F99-8E00-6D41-AFE1-03B115B6578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15052C05-0EAD-2F42-9895-2B41A61886CE}"/>
              </a:ext>
            </a:extLst>
          </p:cNvPr>
          <p:cNvSpPr>
            <a:spLocks noGrp="1" noChangeArrowheads="1"/>
          </p:cNvSpPr>
          <p:nvPr>
            <p:ph type="sldNum" sz="quarter" idx="12"/>
          </p:nvPr>
        </p:nvSpPr>
        <p:spPr>
          <a:ln/>
        </p:spPr>
        <p:txBody>
          <a:bodyPr/>
          <a:lstStyle>
            <a:lvl1pPr>
              <a:defRPr/>
            </a:lvl1pPr>
          </a:lstStyle>
          <a:p>
            <a:fld id="{7CFD5106-7C61-CD4E-ABC0-747C91E73280}" type="slidenum">
              <a:rPr lang="en-GB" altLang="en-US"/>
              <a:pPr/>
              <a:t>‹#›</a:t>
            </a:fld>
            <a:endParaRPr lang="en-GB" altLang="en-US"/>
          </a:p>
        </p:txBody>
      </p:sp>
    </p:spTree>
    <p:extLst>
      <p:ext uri="{BB962C8B-B14F-4D97-AF65-F5344CB8AC3E}">
        <p14:creationId xmlns:p14="http://schemas.microsoft.com/office/powerpoint/2010/main" val="3456062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1CAE68CC-1BCF-0949-AAF9-41FD58680407}"/>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6">
            <a:extLst>
              <a:ext uri="{FF2B5EF4-FFF2-40B4-BE49-F238E27FC236}">
                <a16:creationId xmlns:a16="http://schemas.microsoft.com/office/drawing/2014/main" id="{5043EF04-B33D-7245-AFAB-585CC37CAF6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7">
            <a:extLst>
              <a:ext uri="{FF2B5EF4-FFF2-40B4-BE49-F238E27FC236}">
                <a16:creationId xmlns:a16="http://schemas.microsoft.com/office/drawing/2014/main" id="{77D794B0-980A-EC4B-A1CB-C195E5FA02A6}"/>
              </a:ext>
            </a:extLst>
          </p:cNvPr>
          <p:cNvSpPr>
            <a:spLocks noGrp="1" noChangeArrowheads="1"/>
          </p:cNvSpPr>
          <p:nvPr>
            <p:ph type="sldNum" sz="quarter" idx="12"/>
          </p:nvPr>
        </p:nvSpPr>
        <p:spPr>
          <a:ln/>
        </p:spPr>
        <p:txBody>
          <a:bodyPr/>
          <a:lstStyle>
            <a:lvl1pPr>
              <a:defRPr/>
            </a:lvl1pPr>
          </a:lstStyle>
          <a:p>
            <a:fld id="{DA38677C-FC4F-064D-BB08-4E0B1351A9C8}" type="slidenum">
              <a:rPr lang="en-GB" altLang="en-US"/>
              <a:pPr/>
              <a:t>‹#›</a:t>
            </a:fld>
            <a:endParaRPr lang="en-GB" altLang="en-US"/>
          </a:p>
        </p:txBody>
      </p:sp>
    </p:spTree>
    <p:extLst>
      <p:ext uri="{BB962C8B-B14F-4D97-AF65-F5344CB8AC3E}">
        <p14:creationId xmlns:p14="http://schemas.microsoft.com/office/powerpoint/2010/main" val="3081108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F54C7777-DEEA-A044-B2BA-6E616345C106}"/>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F3AF89F6-D4BE-B643-8865-719830E7E06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7">
            <a:extLst>
              <a:ext uri="{FF2B5EF4-FFF2-40B4-BE49-F238E27FC236}">
                <a16:creationId xmlns:a16="http://schemas.microsoft.com/office/drawing/2014/main" id="{9B6EF707-290C-F844-8EA3-A163366E0598}"/>
              </a:ext>
            </a:extLst>
          </p:cNvPr>
          <p:cNvSpPr>
            <a:spLocks noGrp="1" noChangeArrowheads="1"/>
          </p:cNvSpPr>
          <p:nvPr>
            <p:ph type="sldNum" sz="quarter" idx="12"/>
          </p:nvPr>
        </p:nvSpPr>
        <p:spPr>
          <a:ln/>
        </p:spPr>
        <p:txBody>
          <a:bodyPr/>
          <a:lstStyle>
            <a:lvl1pPr>
              <a:defRPr/>
            </a:lvl1pPr>
          </a:lstStyle>
          <a:p>
            <a:fld id="{F7D95458-236B-FF40-98FB-94BC9C89CC71}" type="slidenum">
              <a:rPr lang="en-GB" altLang="en-US"/>
              <a:pPr/>
              <a:t>‹#›</a:t>
            </a:fld>
            <a:endParaRPr lang="en-GB" altLang="en-US"/>
          </a:p>
        </p:txBody>
      </p:sp>
    </p:spTree>
    <p:extLst>
      <p:ext uri="{BB962C8B-B14F-4D97-AF65-F5344CB8AC3E}">
        <p14:creationId xmlns:p14="http://schemas.microsoft.com/office/powerpoint/2010/main" val="3318523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0C42655-040F-5B41-9F12-7FC8A75A1560}"/>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6">
            <a:extLst>
              <a:ext uri="{FF2B5EF4-FFF2-40B4-BE49-F238E27FC236}">
                <a16:creationId xmlns:a16="http://schemas.microsoft.com/office/drawing/2014/main" id="{339B2F69-48A5-5642-9808-6650356F771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7">
            <a:extLst>
              <a:ext uri="{FF2B5EF4-FFF2-40B4-BE49-F238E27FC236}">
                <a16:creationId xmlns:a16="http://schemas.microsoft.com/office/drawing/2014/main" id="{0CF3795A-FEDE-9645-987E-9AD2F2F00DA6}"/>
              </a:ext>
            </a:extLst>
          </p:cNvPr>
          <p:cNvSpPr>
            <a:spLocks noGrp="1" noChangeArrowheads="1"/>
          </p:cNvSpPr>
          <p:nvPr>
            <p:ph type="sldNum" sz="quarter" idx="12"/>
          </p:nvPr>
        </p:nvSpPr>
        <p:spPr>
          <a:ln/>
        </p:spPr>
        <p:txBody>
          <a:bodyPr/>
          <a:lstStyle>
            <a:lvl1pPr>
              <a:defRPr/>
            </a:lvl1pPr>
          </a:lstStyle>
          <a:p>
            <a:fld id="{3D0C9CBF-365A-DE4D-A981-215A0C403AAC}" type="slidenum">
              <a:rPr lang="en-GB" altLang="en-US"/>
              <a:pPr/>
              <a:t>‹#›</a:t>
            </a:fld>
            <a:endParaRPr lang="en-GB" altLang="en-US"/>
          </a:p>
        </p:txBody>
      </p:sp>
    </p:spTree>
    <p:extLst>
      <p:ext uri="{BB962C8B-B14F-4D97-AF65-F5344CB8AC3E}">
        <p14:creationId xmlns:p14="http://schemas.microsoft.com/office/powerpoint/2010/main" val="332166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76EDCF42-A601-C443-A487-3F707F46513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D3CAC11-EA84-2546-90DD-15441E2A690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C7B34116-8AB3-5541-8C3B-D27896CD6A48}"/>
              </a:ext>
            </a:extLst>
          </p:cNvPr>
          <p:cNvSpPr>
            <a:spLocks noGrp="1" noChangeArrowheads="1"/>
          </p:cNvSpPr>
          <p:nvPr>
            <p:ph type="sldNum" sz="quarter" idx="12"/>
          </p:nvPr>
        </p:nvSpPr>
        <p:spPr>
          <a:ln/>
        </p:spPr>
        <p:txBody>
          <a:bodyPr/>
          <a:lstStyle>
            <a:lvl1pPr>
              <a:defRPr/>
            </a:lvl1pPr>
          </a:lstStyle>
          <a:p>
            <a:fld id="{96369898-E8AD-A343-B362-31FC6175F984}" type="slidenum">
              <a:rPr lang="en-GB" altLang="en-US"/>
              <a:pPr/>
              <a:t>‹#›</a:t>
            </a:fld>
            <a:endParaRPr lang="en-GB" altLang="en-US"/>
          </a:p>
        </p:txBody>
      </p:sp>
    </p:spTree>
    <p:extLst>
      <p:ext uri="{BB962C8B-B14F-4D97-AF65-F5344CB8AC3E}">
        <p14:creationId xmlns:p14="http://schemas.microsoft.com/office/powerpoint/2010/main" val="2776931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25DBEDEE-B16C-8C4F-ADF1-53B4506F086D}"/>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569878D-FC9B-1C42-8957-E893C48EE00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E9389B7B-1CF6-BC4D-B087-421AD46B95C2}"/>
              </a:ext>
            </a:extLst>
          </p:cNvPr>
          <p:cNvSpPr>
            <a:spLocks noGrp="1" noChangeArrowheads="1"/>
          </p:cNvSpPr>
          <p:nvPr>
            <p:ph type="sldNum" sz="quarter" idx="12"/>
          </p:nvPr>
        </p:nvSpPr>
        <p:spPr>
          <a:ln/>
        </p:spPr>
        <p:txBody>
          <a:bodyPr/>
          <a:lstStyle>
            <a:lvl1pPr>
              <a:defRPr/>
            </a:lvl1pPr>
          </a:lstStyle>
          <a:p>
            <a:fld id="{E0836960-1892-B345-B343-1C3BAB26869E}" type="slidenum">
              <a:rPr lang="en-GB" altLang="en-US"/>
              <a:pPr/>
              <a:t>‹#›</a:t>
            </a:fld>
            <a:endParaRPr lang="en-GB" altLang="en-US"/>
          </a:p>
        </p:txBody>
      </p:sp>
    </p:spTree>
    <p:extLst>
      <p:ext uri="{BB962C8B-B14F-4D97-AF65-F5344CB8AC3E}">
        <p14:creationId xmlns:p14="http://schemas.microsoft.com/office/powerpoint/2010/main" val="3981148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FFCC">
            <a:alpha val="21960"/>
          </a:srgbClr>
        </a:solidFill>
        <a:effectLst/>
      </p:bgPr>
    </p:bg>
    <p:spTree>
      <p:nvGrpSpPr>
        <p:cNvPr id="1" name=""/>
        <p:cNvGrpSpPr/>
        <p:nvPr/>
      </p:nvGrpSpPr>
      <p:grpSpPr>
        <a:xfrm>
          <a:off x="0" y="0"/>
          <a:ext cx="0" cy="0"/>
          <a:chOff x="0" y="0"/>
          <a:chExt cx="0" cy="0"/>
        </a:xfrm>
      </p:grpSpPr>
      <p:sp>
        <p:nvSpPr>
          <p:cNvPr id="1026" name="Freeform 2">
            <a:extLst>
              <a:ext uri="{FF2B5EF4-FFF2-40B4-BE49-F238E27FC236}">
                <a16:creationId xmlns:a16="http://schemas.microsoft.com/office/drawing/2014/main" id="{3DE34ED5-07ED-6645-AB8A-2AB8B19BF889}"/>
              </a:ext>
            </a:extLst>
          </p:cNvPr>
          <p:cNvSpPr>
            <a:spLocks/>
          </p:cNvSpPr>
          <p:nvPr/>
        </p:nvSpPr>
        <p:spPr bwMode="auto">
          <a:xfrm rot="-3172564">
            <a:off x="7777957" y="-15081"/>
            <a:ext cx="1162050" cy="2084387"/>
          </a:xfrm>
          <a:custGeom>
            <a:avLst/>
            <a:gdLst>
              <a:gd name="T0" fmla="*/ 2147483646 w 2903"/>
              <a:gd name="T1" fmla="*/ 2147483646 h 3686"/>
              <a:gd name="T2" fmla="*/ 2147483646 w 2903"/>
              <a:gd name="T3" fmla="*/ 2147483646 h 3686"/>
              <a:gd name="T4" fmla="*/ 2147483646 w 2903"/>
              <a:gd name="T5" fmla="*/ 0 h 3686"/>
              <a:gd name="T6" fmla="*/ 2147483646 w 2903"/>
              <a:gd name="T7" fmla="*/ 2147483646 h 3686"/>
              <a:gd name="T8" fmla="*/ 2147483646 w 2903"/>
              <a:gd name="T9" fmla="*/ 2147483646 h 3686"/>
              <a:gd name="T10" fmla="*/ 0 w 2903"/>
              <a:gd name="T11" fmla="*/ 2147483646 h 3686"/>
              <a:gd name="T12" fmla="*/ 2147483646 w 2903"/>
              <a:gd name="T13" fmla="*/ 2147483646 h 3686"/>
              <a:gd name="T14" fmla="*/ 2147483646 w 2903"/>
              <a:gd name="T15" fmla="*/ 2147483646 h 3686"/>
              <a:gd name="T16" fmla="*/ 2147483646 w 2903"/>
              <a:gd name="T17" fmla="*/ 2147483646 h 3686"/>
              <a:gd name="T18" fmla="*/ 2147483646 w 2903"/>
              <a:gd name="T19" fmla="*/ 2147483646 h 3686"/>
              <a:gd name="T20" fmla="*/ 2147483646 w 2903"/>
              <a:gd name="T21" fmla="*/ 214748364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 name="Rectangle 3">
            <a:extLst>
              <a:ext uri="{FF2B5EF4-FFF2-40B4-BE49-F238E27FC236}">
                <a16:creationId xmlns:a16="http://schemas.microsoft.com/office/drawing/2014/main" id="{2DA89427-06B4-5F49-A556-2EDB013D23E4}"/>
              </a:ext>
            </a:extLst>
          </p:cNvPr>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a:extLst>
              <a:ext uri="{FF2B5EF4-FFF2-40B4-BE49-F238E27FC236}">
                <a16:creationId xmlns:a16="http://schemas.microsoft.com/office/drawing/2014/main" id="{4D80F281-9978-9143-B25B-CA04EB8ED6AB}"/>
              </a:ext>
            </a:extLst>
          </p:cNvPr>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8677" name="Rectangle 5">
            <a:extLst>
              <a:ext uri="{FF2B5EF4-FFF2-40B4-BE49-F238E27FC236}">
                <a16:creationId xmlns:a16="http://schemas.microsoft.com/office/drawing/2014/main" id="{6A961C34-4812-4CF8-8B98-850F47B24009}"/>
              </a:ext>
            </a:extLst>
          </p:cNvPr>
          <p:cNvSpPr>
            <a:spLocks noGrp="1" noChangeArrowheads="1"/>
          </p:cNvSpPr>
          <p:nvPr>
            <p:ph type="dt" sz="half" idx="2"/>
          </p:nvPr>
        </p:nvSpPr>
        <p:spPr bwMode="auto">
          <a:xfrm>
            <a:off x="13716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400">
                <a:latin typeface="Comic Sans MS" pitchFamily="66" charset="0"/>
                <a:ea typeface="+mn-ea"/>
                <a:cs typeface="+mn-cs"/>
              </a:defRPr>
            </a:lvl1pPr>
          </a:lstStyle>
          <a:p>
            <a:pPr>
              <a:defRPr/>
            </a:pPr>
            <a:endParaRPr lang="en-GB"/>
          </a:p>
        </p:txBody>
      </p:sp>
      <p:sp>
        <p:nvSpPr>
          <p:cNvPr id="28678" name="Rectangle 6">
            <a:extLst>
              <a:ext uri="{FF2B5EF4-FFF2-40B4-BE49-F238E27FC236}">
                <a16:creationId xmlns:a16="http://schemas.microsoft.com/office/drawing/2014/main" id="{41220375-EFCF-4CD0-A24A-883FAFA29497}"/>
              </a:ext>
            </a:extLst>
          </p:cNvPr>
          <p:cNvSpPr>
            <a:spLocks noGrp="1" noChangeArrowheads="1"/>
          </p:cNvSpPr>
          <p:nvPr>
            <p:ph type="ftr" sz="quarter" idx="3"/>
          </p:nvPr>
        </p:nvSpPr>
        <p:spPr bwMode="auto">
          <a:xfrm>
            <a:off x="35560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defRPr sz="1400">
                <a:latin typeface="Comic Sans MS" pitchFamily="66" charset="0"/>
                <a:ea typeface="+mn-ea"/>
                <a:cs typeface="+mn-cs"/>
              </a:defRPr>
            </a:lvl1pPr>
          </a:lstStyle>
          <a:p>
            <a:pPr>
              <a:defRPr/>
            </a:pPr>
            <a:endParaRPr lang="en-GB"/>
          </a:p>
        </p:txBody>
      </p:sp>
      <p:sp>
        <p:nvSpPr>
          <p:cNvPr id="28679" name="Rectangle 7">
            <a:extLst>
              <a:ext uri="{FF2B5EF4-FFF2-40B4-BE49-F238E27FC236}">
                <a16:creationId xmlns:a16="http://schemas.microsoft.com/office/drawing/2014/main" id="{496B1C15-5F83-4CC5-B860-385F2F1D3AC2}"/>
              </a:ext>
            </a:extLst>
          </p:cNvPr>
          <p:cNvSpPr>
            <a:spLocks noGrp="1" noChangeArrowheads="1"/>
          </p:cNvSpPr>
          <p:nvPr>
            <p:ph type="sldNum" sz="quarter" idx="4"/>
          </p:nvPr>
        </p:nvSpPr>
        <p:spPr bwMode="auto">
          <a:xfrm>
            <a:off x="67183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400"/>
            </a:lvl1pPr>
          </a:lstStyle>
          <a:p>
            <a:fld id="{6F6E1531-64DE-D14C-A574-D8E4DDBB6EAB}" type="slidenum">
              <a:rPr lang="en-GB" altLang="en-US"/>
              <a:pPr/>
              <a:t>‹#›</a:t>
            </a:fld>
            <a:endParaRPr lang="en-GB" altLang="en-US"/>
          </a:p>
        </p:txBody>
      </p:sp>
      <p:sp>
        <p:nvSpPr>
          <p:cNvPr id="1032" name="Freeform 8">
            <a:extLst>
              <a:ext uri="{FF2B5EF4-FFF2-40B4-BE49-F238E27FC236}">
                <a16:creationId xmlns:a16="http://schemas.microsoft.com/office/drawing/2014/main" id="{D893DCE9-10DA-4A45-86AD-295D368C8D02}"/>
              </a:ext>
            </a:extLst>
          </p:cNvPr>
          <p:cNvSpPr>
            <a:spLocks/>
          </p:cNvSpPr>
          <p:nvPr/>
        </p:nvSpPr>
        <p:spPr bwMode="auto">
          <a:xfrm rot="-3172564">
            <a:off x="7865269" y="24607"/>
            <a:ext cx="1165225" cy="2097087"/>
          </a:xfrm>
          <a:custGeom>
            <a:avLst/>
            <a:gdLst>
              <a:gd name="T0" fmla="*/ 2147483646 w 2911"/>
              <a:gd name="T1" fmla="*/ 0 h 3703"/>
              <a:gd name="T2" fmla="*/ 2147483646 w 2911"/>
              <a:gd name="T3" fmla="*/ 2147483646 h 3703"/>
              <a:gd name="T4" fmla="*/ 2147483646 w 2911"/>
              <a:gd name="T5" fmla="*/ 2147483646 h 3703"/>
              <a:gd name="T6" fmla="*/ 0 w 2911"/>
              <a:gd name="T7" fmla="*/ 2147483646 h 3703"/>
              <a:gd name="T8" fmla="*/ 2147483646 w 2911"/>
              <a:gd name="T9" fmla="*/ 2147483646 h 3703"/>
              <a:gd name="T10" fmla="*/ 2147483646 w 2911"/>
              <a:gd name="T11" fmla="*/ 2147483646 h 3703"/>
              <a:gd name="T12" fmla="*/ 2147483646 w 2911"/>
              <a:gd name="T13" fmla="*/ 2147483646 h 3703"/>
              <a:gd name="T14" fmla="*/ 2147483646 w 2911"/>
              <a:gd name="T15" fmla="*/ 2147483646 h 3703"/>
              <a:gd name="T16" fmla="*/ 2147483646 w 2911"/>
              <a:gd name="T17" fmla="*/ 2147483646 h 3703"/>
              <a:gd name="T18" fmla="*/ 2147483646 w 2911"/>
              <a:gd name="T19" fmla="*/ 0 h 3703"/>
              <a:gd name="T20" fmla="*/ 2147483646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9">
            <a:extLst>
              <a:ext uri="{FF2B5EF4-FFF2-40B4-BE49-F238E27FC236}">
                <a16:creationId xmlns:a16="http://schemas.microsoft.com/office/drawing/2014/main" id="{9F03CD62-994A-0A45-8A6C-48FCB1679AE0}"/>
              </a:ext>
            </a:extLst>
          </p:cNvPr>
          <p:cNvSpPr>
            <a:spLocks/>
          </p:cNvSpPr>
          <p:nvPr/>
        </p:nvSpPr>
        <p:spPr bwMode="auto">
          <a:xfrm rot="-3172564">
            <a:off x="7831138" y="192088"/>
            <a:ext cx="1025525" cy="1571625"/>
          </a:xfrm>
          <a:custGeom>
            <a:avLst/>
            <a:gdLst>
              <a:gd name="T0" fmla="*/ 0 w 2561"/>
              <a:gd name="T1" fmla="*/ 2147483646 h 2777"/>
              <a:gd name="T2" fmla="*/ 2147483646 w 2561"/>
              <a:gd name="T3" fmla="*/ 2147483646 h 2777"/>
              <a:gd name="T4" fmla="*/ 2147483646 w 2561"/>
              <a:gd name="T5" fmla="*/ 2147483646 h 2777"/>
              <a:gd name="T6" fmla="*/ 2147483646 w 2561"/>
              <a:gd name="T7" fmla="*/ 2147483646 h 2777"/>
              <a:gd name="T8" fmla="*/ 2147483646 w 2561"/>
              <a:gd name="T9" fmla="*/ 2147483646 h 2777"/>
              <a:gd name="T10" fmla="*/ 2147483646 w 2561"/>
              <a:gd name="T11" fmla="*/ 0 h 2777"/>
              <a:gd name="T12" fmla="*/ 0 w 2561"/>
              <a:gd name="T13" fmla="*/ 2147483646 h 2777"/>
              <a:gd name="T14" fmla="*/ 0 w 2561"/>
              <a:gd name="T15" fmla="*/ 2147483646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4" name="Group 10">
            <a:extLst>
              <a:ext uri="{FF2B5EF4-FFF2-40B4-BE49-F238E27FC236}">
                <a16:creationId xmlns:a16="http://schemas.microsoft.com/office/drawing/2014/main" id="{DB2E37FA-785C-C243-BB86-D4421A523F3F}"/>
              </a:ext>
            </a:extLst>
          </p:cNvPr>
          <p:cNvGrpSpPr>
            <a:grpSpLocks/>
          </p:cNvGrpSpPr>
          <p:nvPr/>
        </p:nvGrpSpPr>
        <p:grpSpPr bwMode="auto">
          <a:xfrm>
            <a:off x="7938" y="5540375"/>
            <a:ext cx="1784350" cy="1246188"/>
            <a:chOff x="5" y="3490"/>
            <a:chExt cx="1124" cy="785"/>
          </a:xfrm>
        </p:grpSpPr>
        <p:sp>
          <p:nvSpPr>
            <p:cNvPr id="1051" name="Freeform 11">
              <a:extLst>
                <a:ext uri="{FF2B5EF4-FFF2-40B4-BE49-F238E27FC236}">
                  <a16:creationId xmlns:a16="http://schemas.microsoft.com/office/drawing/2014/main" id="{5278F427-0FCF-574C-A044-31DD3C895987}"/>
                </a:ext>
              </a:extLst>
            </p:cNvPr>
            <p:cNvSpPr>
              <a:spLocks/>
            </p:cNvSpPr>
            <p:nvPr userDrawn="1"/>
          </p:nvSpPr>
          <p:spPr bwMode="auto">
            <a:xfrm>
              <a:off x="24" y="3505"/>
              <a:ext cx="1089" cy="649"/>
            </a:xfrm>
            <a:custGeom>
              <a:avLst/>
              <a:gdLst>
                <a:gd name="T0" fmla="*/ 1 w 2177"/>
                <a:gd name="T1" fmla="*/ 1 h 1298"/>
                <a:gd name="T2" fmla="*/ 1 w 2177"/>
                <a:gd name="T3" fmla="*/ 1 h 1298"/>
                <a:gd name="T4" fmla="*/ 1 w 2177"/>
                <a:gd name="T5" fmla="*/ 1 h 1298"/>
                <a:gd name="T6" fmla="*/ 1 w 2177"/>
                <a:gd name="T7" fmla="*/ 1 h 1298"/>
                <a:gd name="T8" fmla="*/ 1 w 2177"/>
                <a:gd name="T9" fmla="*/ 1 h 1298"/>
                <a:gd name="T10" fmla="*/ 1 w 2177"/>
                <a:gd name="T11" fmla="*/ 1 h 1298"/>
                <a:gd name="T12" fmla="*/ 1 w 2177"/>
                <a:gd name="T13" fmla="*/ 1 h 1298"/>
                <a:gd name="T14" fmla="*/ 1 w 2177"/>
                <a:gd name="T15" fmla="*/ 1 h 1298"/>
                <a:gd name="T16" fmla="*/ 1 w 2177"/>
                <a:gd name="T17" fmla="*/ 0 h 1298"/>
                <a:gd name="T18" fmla="*/ 1 w 2177"/>
                <a:gd name="T19" fmla="*/ 1 h 1298"/>
                <a:gd name="T20" fmla="*/ 1 w 2177"/>
                <a:gd name="T21" fmla="*/ 1 h 1298"/>
                <a:gd name="T22" fmla="*/ 1 w 2177"/>
                <a:gd name="T23" fmla="*/ 1 h 1298"/>
                <a:gd name="T24" fmla="*/ 1 w 2177"/>
                <a:gd name="T25" fmla="*/ 1 h 1298"/>
                <a:gd name="T26" fmla="*/ 1 w 2177"/>
                <a:gd name="T27" fmla="*/ 1 h 1298"/>
                <a:gd name="T28" fmla="*/ 1 w 2177"/>
                <a:gd name="T29" fmla="*/ 1 h 1298"/>
                <a:gd name="T30" fmla="*/ 1 w 2177"/>
                <a:gd name="T31" fmla="*/ 1 h 1298"/>
                <a:gd name="T32" fmla="*/ 1 w 2177"/>
                <a:gd name="T33" fmla="*/ 1 h 1298"/>
                <a:gd name="T34" fmla="*/ 0 w 2177"/>
                <a:gd name="T35" fmla="*/ 1 h 1298"/>
                <a:gd name="T36" fmla="*/ 1 w 2177"/>
                <a:gd name="T37" fmla="*/ 1 h 1298"/>
                <a:gd name="T38" fmla="*/ 1 w 2177"/>
                <a:gd name="T39" fmla="*/ 1 h 1298"/>
                <a:gd name="T40" fmla="*/ 1 w 2177"/>
                <a:gd name="T41" fmla="*/ 1 h 1298"/>
                <a:gd name="T42" fmla="*/ 1 w 2177"/>
                <a:gd name="T43" fmla="*/ 1 h 1298"/>
                <a:gd name="T44" fmla="*/ 1 w 2177"/>
                <a:gd name="T45" fmla="*/ 1 h 1298"/>
                <a:gd name="T46" fmla="*/ 1 w 2177"/>
                <a:gd name="T47" fmla="*/ 1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12">
              <a:extLst>
                <a:ext uri="{FF2B5EF4-FFF2-40B4-BE49-F238E27FC236}">
                  <a16:creationId xmlns:a16="http://schemas.microsoft.com/office/drawing/2014/main" id="{390E0CFA-F474-104E-A98C-A3E7416116CD}"/>
                </a:ext>
              </a:extLst>
            </p:cNvPr>
            <p:cNvSpPr>
              <a:spLocks/>
            </p:cNvSpPr>
            <p:nvPr userDrawn="1"/>
          </p:nvSpPr>
          <p:spPr bwMode="auto">
            <a:xfrm>
              <a:off x="1022" y="3582"/>
              <a:ext cx="71" cy="129"/>
            </a:xfrm>
            <a:custGeom>
              <a:avLst/>
              <a:gdLst>
                <a:gd name="T0" fmla="*/ 0 w 143"/>
                <a:gd name="T1" fmla="*/ 1 h 258"/>
                <a:gd name="T2" fmla="*/ 0 w 143"/>
                <a:gd name="T3" fmla="*/ 0 h 258"/>
                <a:gd name="T4" fmla="*/ 0 w 143"/>
                <a:gd name="T5" fmla="*/ 1 h 258"/>
                <a:gd name="T6" fmla="*/ 0 w 143"/>
                <a:gd name="T7" fmla="*/ 1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13">
              <a:extLst>
                <a:ext uri="{FF2B5EF4-FFF2-40B4-BE49-F238E27FC236}">
                  <a16:creationId xmlns:a16="http://schemas.microsoft.com/office/drawing/2014/main" id="{E775742D-170A-B747-AA42-872E5C74239B}"/>
                </a:ext>
              </a:extLst>
            </p:cNvPr>
            <p:cNvSpPr>
              <a:spLocks/>
            </p:cNvSpPr>
            <p:nvPr userDrawn="1"/>
          </p:nvSpPr>
          <p:spPr bwMode="auto">
            <a:xfrm>
              <a:off x="20" y="3774"/>
              <a:ext cx="792" cy="41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14">
              <a:extLst>
                <a:ext uri="{FF2B5EF4-FFF2-40B4-BE49-F238E27FC236}">
                  <a16:creationId xmlns:a16="http://schemas.microsoft.com/office/drawing/2014/main" id="{BE396251-D837-AB4B-804D-AC1D1F924084}"/>
                </a:ext>
              </a:extLst>
            </p:cNvPr>
            <p:cNvSpPr>
              <a:spLocks/>
            </p:cNvSpPr>
            <p:nvPr userDrawn="1"/>
          </p:nvSpPr>
          <p:spPr bwMode="auto">
            <a:xfrm>
              <a:off x="129" y="3808"/>
              <a:ext cx="525" cy="374"/>
            </a:xfrm>
            <a:custGeom>
              <a:avLst/>
              <a:gdLst>
                <a:gd name="T0" fmla="*/ 0 w 1049"/>
                <a:gd name="T1" fmla="*/ 1 h 747"/>
                <a:gd name="T2" fmla="*/ 1 w 1049"/>
                <a:gd name="T3" fmla="*/ 1 h 747"/>
                <a:gd name="T4" fmla="*/ 1 w 1049"/>
                <a:gd name="T5" fmla="*/ 1 h 747"/>
                <a:gd name="T6" fmla="*/ 1 w 1049"/>
                <a:gd name="T7" fmla="*/ 1 h 747"/>
                <a:gd name="T8" fmla="*/ 1 w 1049"/>
                <a:gd name="T9" fmla="*/ 0 h 747"/>
                <a:gd name="T10" fmla="*/ 0 w 1049"/>
                <a:gd name="T11" fmla="*/ 1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15">
              <a:extLst>
                <a:ext uri="{FF2B5EF4-FFF2-40B4-BE49-F238E27FC236}">
                  <a16:creationId xmlns:a16="http://schemas.microsoft.com/office/drawing/2014/main" id="{3EF2EC55-A290-AF42-9D74-1FAFE2598C27}"/>
                </a:ext>
              </a:extLst>
            </p:cNvPr>
            <p:cNvSpPr>
              <a:spLocks/>
            </p:cNvSpPr>
            <p:nvPr userDrawn="1"/>
          </p:nvSpPr>
          <p:spPr bwMode="auto">
            <a:xfrm>
              <a:off x="485" y="3532"/>
              <a:ext cx="135" cy="121"/>
            </a:xfrm>
            <a:custGeom>
              <a:avLst/>
              <a:gdLst>
                <a:gd name="T0" fmla="*/ 0 w 272"/>
                <a:gd name="T1" fmla="*/ 1 h 241"/>
                <a:gd name="T2" fmla="*/ 0 w 272"/>
                <a:gd name="T3" fmla="*/ 0 h 241"/>
                <a:gd name="T4" fmla="*/ 0 w 272"/>
                <a:gd name="T5" fmla="*/ 1 h 241"/>
                <a:gd name="T6" fmla="*/ 0 w 272"/>
                <a:gd name="T7" fmla="*/ 1 h 241"/>
                <a:gd name="T8" fmla="*/ 0 w 272"/>
                <a:gd name="T9" fmla="*/ 1 h 241"/>
                <a:gd name="T10" fmla="*/ 0 w 272"/>
                <a:gd name="T11" fmla="*/ 1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16">
              <a:extLst>
                <a:ext uri="{FF2B5EF4-FFF2-40B4-BE49-F238E27FC236}">
                  <a16:creationId xmlns:a16="http://schemas.microsoft.com/office/drawing/2014/main" id="{6FA77906-4AA3-0848-8453-9F8441CF04E7}"/>
                </a:ext>
              </a:extLst>
            </p:cNvPr>
            <p:cNvSpPr>
              <a:spLocks/>
            </p:cNvSpPr>
            <p:nvPr userDrawn="1"/>
          </p:nvSpPr>
          <p:spPr bwMode="auto">
            <a:xfrm>
              <a:off x="641" y="4163"/>
              <a:ext cx="76" cy="112"/>
            </a:xfrm>
            <a:custGeom>
              <a:avLst/>
              <a:gdLst>
                <a:gd name="T0" fmla="*/ 1 w 152"/>
                <a:gd name="T1" fmla="*/ 1 h 224"/>
                <a:gd name="T2" fmla="*/ 1 w 152"/>
                <a:gd name="T3" fmla="*/ 1 h 224"/>
                <a:gd name="T4" fmla="*/ 0 w 152"/>
                <a:gd name="T5" fmla="*/ 1 h 224"/>
                <a:gd name="T6" fmla="*/ 1 w 152"/>
                <a:gd name="T7" fmla="*/ 0 h 224"/>
                <a:gd name="T8" fmla="*/ 1 w 152"/>
                <a:gd name="T9" fmla="*/ 1 h 224"/>
                <a:gd name="T10" fmla="*/ 1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17">
              <a:extLst>
                <a:ext uri="{FF2B5EF4-FFF2-40B4-BE49-F238E27FC236}">
                  <a16:creationId xmlns:a16="http://schemas.microsoft.com/office/drawing/2014/main" id="{BC584AC1-FA70-754A-9D2E-5D3DD10CFAF0}"/>
                </a:ext>
              </a:extLst>
            </p:cNvPr>
            <p:cNvSpPr>
              <a:spLocks/>
            </p:cNvSpPr>
            <p:nvPr userDrawn="1"/>
          </p:nvSpPr>
          <p:spPr bwMode="auto">
            <a:xfrm>
              <a:off x="504" y="3607"/>
              <a:ext cx="193" cy="383"/>
            </a:xfrm>
            <a:custGeom>
              <a:avLst/>
              <a:gdLst>
                <a:gd name="T0" fmla="*/ 0 w 386"/>
                <a:gd name="T1" fmla="*/ 1 h 764"/>
                <a:gd name="T2" fmla="*/ 1 w 386"/>
                <a:gd name="T3" fmla="*/ 0 h 764"/>
                <a:gd name="T4" fmla="*/ 1 w 386"/>
                <a:gd name="T5" fmla="*/ 1 h 764"/>
                <a:gd name="T6" fmla="*/ 1 w 386"/>
                <a:gd name="T7" fmla="*/ 1 h 764"/>
                <a:gd name="T8" fmla="*/ 1 w 386"/>
                <a:gd name="T9" fmla="*/ 1 h 764"/>
                <a:gd name="T10" fmla="*/ 1 w 386"/>
                <a:gd name="T11" fmla="*/ 1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8" name="Freeform 18">
              <a:extLst>
                <a:ext uri="{FF2B5EF4-FFF2-40B4-BE49-F238E27FC236}">
                  <a16:creationId xmlns:a16="http://schemas.microsoft.com/office/drawing/2014/main" id="{545E169F-25A3-774C-AAD6-7958475600CA}"/>
                </a:ext>
              </a:extLst>
            </p:cNvPr>
            <p:cNvSpPr>
              <a:spLocks/>
            </p:cNvSpPr>
            <p:nvPr userDrawn="1"/>
          </p:nvSpPr>
          <p:spPr bwMode="auto">
            <a:xfrm>
              <a:off x="668" y="3590"/>
              <a:ext cx="364" cy="174"/>
            </a:xfrm>
            <a:custGeom>
              <a:avLst/>
              <a:gdLst>
                <a:gd name="T0" fmla="*/ 1 w 728"/>
                <a:gd name="T1" fmla="*/ 0 h 348"/>
                <a:gd name="T2" fmla="*/ 0 w 728"/>
                <a:gd name="T3" fmla="*/ 1 h 348"/>
                <a:gd name="T4" fmla="*/ 1 w 728"/>
                <a:gd name="T5" fmla="*/ 1 h 348"/>
                <a:gd name="T6" fmla="*/ 1 w 728"/>
                <a:gd name="T7" fmla="*/ 1 h 348"/>
                <a:gd name="T8" fmla="*/ 1 w 728"/>
                <a:gd name="T9" fmla="*/ 1 h 348"/>
                <a:gd name="T10" fmla="*/ 1 w 728"/>
                <a:gd name="T11" fmla="*/ 0 h 348"/>
                <a:gd name="T12" fmla="*/ 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9" name="Freeform 19">
              <a:extLst>
                <a:ext uri="{FF2B5EF4-FFF2-40B4-BE49-F238E27FC236}">
                  <a16:creationId xmlns:a16="http://schemas.microsoft.com/office/drawing/2014/main" id="{942073CF-929C-3A47-B314-C28B7889EB5C}"/>
                </a:ext>
              </a:extLst>
            </p:cNvPr>
            <p:cNvSpPr>
              <a:spLocks/>
            </p:cNvSpPr>
            <p:nvPr userDrawn="1"/>
          </p:nvSpPr>
          <p:spPr bwMode="auto">
            <a:xfrm>
              <a:off x="347" y="3693"/>
              <a:ext cx="156" cy="67"/>
            </a:xfrm>
            <a:custGeom>
              <a:avLst/>
              <a:gdLst>
                <a:gd name="T0" fmla="*/ 1 w 312"/>
                <a:gd name="T1" fmla="*/ 0 h 135"/>
                <a:gd name="T2" fmla="*/ 0 w 312"/>
                <a:gd name="T3" fmla="*/ 0 h 135"/>
                <a:gd name="T4" fmla="*/ 1 w 312"/>
                <a:gd name="T5" fmla="*/ 0 h 135"/>
                <a:gd name="T6" fmla="*/ 1 w 312"/>
                <a:gd name="T7" fmla="*/ 0 h 135"/>
                <a:gd name="T8" fmla="*/ 1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60" name="Group 20">
              <a:extLst>
                <a:ext uri="{FF2B5EF4-FFF2-40B4-BE49-F238E27FC236}">
                  <a16:creationId xmlns:a16="http://schemas.microsoft.com/office/drawing/2014/main" id="{24DC877B-B4AB-8245-AD06-5E66C66A7225}"/>
                </a:ext>
              </a:extLst>
            </p:cNvPr>
            <p:cNvGrpSpPr>
              <a:grpSpLocks/>
            </p:cNvGrpSpPr>
            <p:nvPr userDrawn="1"/>
          </p:nvGrpSpPr>
          <p:grpSpPr bwMode="auto">
            <a:xfrm>
              <a:off x="5" y="3490"/>
              <a:ext cx="1124" cy="780"/>
              <a:chOff x="5" y="3490"/>
              <a:chExt cx="1124" cy="780"/>
            </a:xfrm>
          </p:grpSpPr>
          <p:grpSp>
            <p:nvGrpSpPr>
              <p:cNvPr id="1061" name="Group 21">
                <a:extLst>
                  <a:ext uri="{FF2B5EF4-FFF2-40B4-BE49-F238E27FC236}">
                    <a16:creationId xmlns:a16="http://schemas.microsoft.com/office/drawing/2014/main" id="{D8ABBD3E-E11F-B54F-8123-5F9AF2F3819D}"/>
                  </a:ext>
                </a:extLst>
              </p:cNvPr>
              <p:cNvGrpSpPr>
                <a:grpSpLocks/>
              </p:cNvGrpSpPr>
              <p:nvPr userDrawn="1"/>
            </p:nvGrpSpPr>
            <p:grpSpPr bwMode="auto">
              <a:xfrm>
                <a:off x="499" y="3562"/>
                <a:ext cx="548" cy="708"/>
                <a:chOff x="499" y="3562"/>
                <a:chExt cx="548" cy="708"/>
              </a:xfrm>
            </p:grpSpPr>
            <p:sp>
              <p:nvSpPr>
                <p:cNvPr id="1074" name="Freeform 22">
                  <a:extLst>
                    <a:ext uri="{FF2B5EF4-FFF2-40B4-BE49-F238E27FC236}">
                      <a16:creationId xmlns:a16="http://schemas.microsoft.com/office/drawing/2014/main" id="{9EA8AB62-5D6B-A748-8173-56A9291597F3}"/>
                    </a:ext>
                  </a:extLst>
                </p:cNvPr>
                <p:cNvSpPr>
                  <a:spLocks/>
                </p:cNvSpPr>
                <p:nvPr userDrawn="1"/>
              </p:nvSpPr>
              <p:spPr bwMode="auto">
                <a:xfrm>
                  <a:off x="499" y="3587"/>
                  <a:ext cx="157" cy="87"/>
                </a:xfrm>
                <a:custGeom>
                  <a:avLst/>
                  <a:gdLst>
                    <a:gd name="T0" fmla="*/ 0 w 313"/>
                    <a:gd name="T1" fmla="*/ 0 h 175"/>
                    <a:gd name="T2" fmla="*/ 1 w 313"/>
                    <a:gd name="T3" fmla="*/ 0 h 175"/>
                    <a:gd name="T4" fmla="*/ 1 w 313"/>
                    <a:gd name="T5" fmla="*/ 0 h 175"/>
                    <a:gd name="T6" fmla="*/ 1 w 313"/>
                    <a:gd name="T7" fmla="*/ 0 h 175"/>
                    <a:gd name="T8" fmla="*/ 1 w 313"/>
                    <a:gd name="T9" fmla="*/ 0 h 175"/>
                    <a:gd name="T10" fmla="*/ 1 w 313"/>
                    <a:gd name="T11" fmla="*/ 0 h 175"/>
                    <a:gd name="T12" fmla="*/ 1 w 313"/>
                    <a:gd name="T13" fmla="*/ 0 h 175"/>
                    <a:gd name="T14" fmla="*/ 1 w 313"/>
                    <a:gd name="T15" fmla="*/ 0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5" name="Freeform 23">
                  <a:extLst>
                    <a:ext uri="{FF2B5EF4-FFF2-40B4-BE49-F238E27FC236}">
                      <a16:creationId xmlns:a16="http://schemas.microsoft.com/office/drawing/2014/main" id="{12BAB260-655F-1741-B5BB-5F9674524218}"/>
                    </a:ext>
                  </a:extLst>
                </p:cNvPr>
                <p:cNvSpPr>
                  <a:spLocks/>
                </p:cNvSpPr>
                <p:nvPr userDrawn="1"/>
              </p:nvSpPr>
              <p:spPr bwMode="auto">
                <a:xfrm>
                  <a:off x="636" y="4137"/>
                  <a:ext cx="115" cy="133"/>
                </a:xfrm>
                <a:custGeom>
                  <a:avLst/>
                  <a:gdLst>
                    <a:gd name="T0" fmla="*/ 0 w 230"/>
                    <a:gd name="T1" fmla="*/ 1 h 266"/>
                    <a:gd name="T2" fmla="*/ 1 w 230"/>
                    <a:gd name="T3" fmla="*/ 1 h 266"/>
                    <a:gd name="T4" fmla="*/ 1 w 230"/>
                    <a:gd name="T5" fmla="*/ 1 h 266"/>
                    <a:gd name="T6" fmla="*/ 1 w 230"/>
                    <a:gd name="T7" fmla="*/ 1 h 266"/>
                    <a:gd name="T8" fmla="*/ 1 w 230"/>
                    <a:gd name="T9" fmla="*/ 0 h 266"/>
                    <a:gd name="T10" fmla="*/ 1 w 230"/>
                    <a:gd name="T11" fmla="*/ 1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6" name="Freeform 24">
                  <a:extLst>
                    <a:ext uri="{FF2B5EF4-FFF2-40B4-BE49-F238E27FC236}">
                      <a16:creationId xmlns:a16="http://schemas.microsoft.com/office/drawing/2014/main" id="{385517F6-33A8-E244-BE92-00D7DBE28AE9}"/>
                    </a:ext>
                  </a:extLst>
                </p:cNvPr>
                <p:cNvSpPr>
                  <a:spLocks/>
                </p:cNvSpPr>
                <p:nvPr userDrawn="1"/>
              </p:nvSpPr>
              <p:spPr bwMode="auto">
                <a:xfrm>
                  <a:off x="1004" y="3562"/>
                  <a:ext cx="43" cy="117"/>
                </a:xfrm>
                <a:custGeom>
                  <a:avLst/>
                  <a:gdLst>
                    <a:gd name="T0" fmla="*/ 0 w 87"/>
                    <a:gd name="T1" fmla="*/ 1 h 234"/>
                    <a:gd name="T2" fmla="*/ 0 w 87"/>
                    <a:gd name="T3" fmla="*/ 1 h 234"/>
                    <a:gd name="T4" fmla="*/ 0 w 87"/>
                    <a:gd name="T5" fmla="*/ 1 h 234"/>
                    <a:gd name="T6" fmla="*/ 0 w 87"/>
                    <a:gd name="T7" fmla="*/ 1 h 234"/>
                    <a:gd name="T8" fmla="*/ 0 w 87"/>
                    <a:gd name="T9" fmla="*/ 1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62" name="Freeform 25">
                <a:extLst>
                  <a:ext uri="{FF2B5EF4-FFF2-40B4-BE49-F238E27FC236}">
                    <a16:creationId xmlns:a16="http://schemas.microsoft.com/office/drawing/2014/main" id="{2E0CD92D-3DA9-AB46-BD45-66D776DBCEF6}"/>
                  </a:ext>
                </a:extLst>
              </p:cNvPr>
              <p:cNvSpPr>
                <a:spLocks/>
              </p:cNvSpPr>
              <p:nvPr userDrawn="1"/>
            </p:nvSpPr>
            <p:spPr bwMode="auto">
              <a:xfrm>
                <a:off x="76" y="3732"/>
                <a:ext cx="595" cy="250"/>
              </a:xfrm>
              <a:custGeom>
                <a:avLst/>
                <a:gdLst>
                  <a:gd name="T0" fmla="*/ 1 w 1190"/>
                  <a:gd name="T1" fmla="*/ 0 h 500"/>
                  <a:gd name="T2" fmla="*/ 1 w 1190"/>
                  <a:gd name="T3" fmla="*/ 1 h 500"/>
                  <a:gd name="T4" fmla="*/ 1 w 1190"/>
                  <a:gd name="T5" fmla="*/ 1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3" name="Freeform 26">
                <a:extLst>
                  <a:ext uri="{FF2B5EF4-FFF2-40B4-BE49-F238E27FC236}">
                    <a16:creationId xmlns:a16="http://schemas.microsoft.com/office/drawing/2014/main" id="{769FB3E6-9021-6D49-95DA-85547F2F50DF}"/>
                  </a:ext>
                </a:extLst>
              </p:cNvPr>
              <p:cNvSpPr>
                <a:spLocks/>
              </p:cNvSpPr>
              <p:nvPr userDrawn="1"/>
            </p:nvSpPr>
            <p:spPr bwMode="auto">
              <a:xfrm>
                <a:off x="260" y="3886"/>
                <a:ext cx="244" cy="148"/>
              </a:xfrm>
              <a:custGeom>
                <a:avLst/>
                <a:gdLst>
                  <a:gd name="T0" fmla="*/ 0 w 489"/>
                  <a:gd name="T1" fmla="*/ 1 h 296"/>
                  <a:gd name="T2" fmla="*/ 0 w 489"/>
                  <a:gd name="T3" fmla="*/ 1 h 296"/>
                  <a:gd name="T4" fmla="*/ 0 w 489"/>
                  <a:gd name="T5" fmla="*/ 1 h 296"/>
                  <a:gd name="T6" fmla="*/ 0 w 489"/>
                  <a:gd name="T7" fmla="*/ 1 h 296"/>
                  <a:gd name="T8" fmla="*/ 0 w 489"/>
                  <a:gd name="T9" fmla="*/ 1 h 296"/>
                  <a:gd name="T10" fmla="*/ 0 w 489"/>
                  <a:gd name="T11" fmla="*/ 1 h 296"/>
                  <a:gd name="T12" fmla="*/ 0 w 489"/>
                  <a:gd name="T13" fmla="*/ 1 h 296"/>
                  <a:gd name="T14" fmla="*/ 0 w 489"/>
                  <a:gd name="T15" fmla="*/ 1 h 296"/>
                  <a:gd name="T16" fmla="*/ 0 w 489"/>
                  <a:gd name="T17" fmla="*/ 1 h 296"/>
                  <a:gd name="T18" fmla="*/ 0 w 489"/>
                  <a:gd name="T19" fmla="*/ 1 h 296"/>
                  <a:gd name="T20" fmla="*/ 0 w 489"/>
                  <a:gd name="T21" fmla="*/ 1 h 296"/>
                  <a:gd name="T22" fmla="*/ 0 w 489"/>
                  <a:gd name="T23" fmla="*/ 1 h 296"/>
                  <a:gd name="T24" fmla="*/ 0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 name="Freeform 27">
                <a:extLst>
                  <a:ext uri="{FF2B5EF4-FFF2-40B4-BE49-F238E27FC236}">
                    <a16:creationId xmlns:a16="http://schemas.microsoft.com/office/drawing/2014/main" id="{118BB006-DB99-7548-A587-1060B7CBD000}"/>
                  </a:ext>
                </a:extLst>
              </p:cNvPr>
              <p:cNvSpPr>
                <a:spLocks/>
              </p:cNvSpPr>
              <p:nvPr userDrawn="1"/>
            </p:nvSpPr>
            <p:spPr bwMode="auto">
              <a:xfrm>
                <a:off x="565" y="3680"/>
                <a:ext cx="107" cy="238"/>
              </a:xfrm>
              <a:custGeom>
                <a:avLst/>
                <a:gdLst>
                  <a:gd name="T0" fmla="*/ 1 w 213"/>
                  <a:gd name="T1" fmla="*/ 0 h 478"/>
                  <a:gd name="T2" fmla="*/ 1 w 213"/>
                  <a:gd name="T3" fmla="*/ 0 h 478"/>
                  <a:gd name="T4" fmla="*/ 1 w 213"/>
                  <a:gd name="T5" fmla="*/ 0 h 478"/>
                  <a:gd name="T6" fmla="*/ 1 w 213"/>
                  <a:gd name="T7" fmla="*/ 0 h 478"/>
                  <a:gd name="T8" fmla="*/ 1 w 213"/>
                  <a:gd name="T9" fmla="*/ 0 h 478"/>
                  <a:gd name="T10" fmla="*/ 1 w 213"/>
                  <a:gd name="T11" fmla="*/ 0 h 478"/>
                  <a:gd name="T12" fmla="*/ 1 w 213"/>
                  <a:gd name="T13" fmla="*/ 0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65" name="Group 28">
                <a:extLst>
                  <a:ext uri="{FF2B5EF4-FFF2-40B4-BE49-F238E27FC236}">
                    <a16:creationId xmlns:a16="http://schemas.microsoft.com/office/drawing/2014/main" id="{5257C7B6-80A2-C94D-8ABB-A1AC1D20F6B0}"/>
                  </a:ext>
                </a:extLst>
              </p:cNvPr>
              <p:cNvGrpSpPr>
                <a:grpSpLocks/>
              </p:cNvGrpSpPr>
              <p:nvPr userDrawn="1"/>
            </p:nvGrpSpPr>
            <p:grpSpPr bwMode="auto">
              <a:xfrm>
                <a:off x="5" y="3490"/>
                <a:ext cx="1124" cy="678"/>
                <a:chOff x="5" y="3490"/>
                <a:chExt cx="1124" cy="678"/>
              </a:xfrm>
            </p:grpSpPr>
            <p:sp>
              <p:nvSpPr>
                <p:cNvPr id="1066" name="Freeform 29">
                  <a:extLst>
                    <a:ext uri="{FF2B5EF4-FFF2-40B4-BE49-F238E27FC236}">
                      <a16:creationId xmlns:a16="http://schemas.microsoft.com/office/drawing/2014/main" id="{83A3B4CC-AA2B-AF4C-A9C7-E81EF8399C19}"/>
                    </a:ext>
                  </a:extLst>
                </p:cNvPr>
                <p:cNvSpPr>
                  <a:spLocks/>
                </p:cNvSpPr>
                <p:nvPr userDrawn="1"/>
              </p:nvSpPr>
              <p:spPr bwMode="auto">
                <a:xfrm>
                  <a:off x="669" y="4048"/>
                  <a:ext cx="75" cy="87"/>
                </a:xfrm>
                <a:custGeom>
                  <a:avLst/>
                  <a:gdLst>
                    <a:gd name="T0" fmla="*/ 1 w 150"/>
                    <a:gd name="T1" fmla="*/ 0 h 173"/>
                    <a:gd name="T2" fmla="*/ 1 w 150"/>
                    <a:gd name="T3" fmla="*/ 1 h 173"/>
                    <a:gd name="T4" fmla="*/ 0 w 150"/>
                    <a:gd name="T5" fmla="*/ 1 h 173"/>
                    <a:gd name="T6" fmla="*/ 1 w 150"/>
                    <a:gd name="T7" fmla="*/ 1 h 173"/>
                    <a:gd name="T8" fmla="*/ 1 w 150"/>
                    <a:gd name="T9" fmla="*/ 1 h 173"/>
                    <a:gd name="T10" fmla="*/ 1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7" name="Freeform 30">
                  <a:extLst>
                    <a:ext uri="{FF2B5EF4-FFF2-40B4-BE49-F238E27FC236}">
                      <a16:creationId xmlns:a16="http://schemas.microsoft.com/office/drawing/2014/main" id="{D22D1751-39DB-6348-BF73-A5C6E50AAB6B}"/>
                    </a:ext>
                  </a:extLst>
                </p:cNvPr>
                <p:cNvSpPr>
                  <a:spLocks/>
                </p:cNvSpPr>
                <p:nvPr userDrawn="1"/>
              </p:nvSpPr>
              <p:spPr bwMode="auto">
                <a:xfrm>
                  <a:off x="5" y="3728"/>
                  <a:ext cx="842" cy="440"/>
                </a:xfrm>
                <a:custGeom>
                  <a:avLst/>
                  <a:gdLst>
                    <a:gd name="T0" fmla="*/ 1 w 1684"/>
                    <a:gd name="T1" fmla="*/ 0 h 880"/>
                    <a:gd name="T2" fmla="*/ 1 w 1684"/>
                    <a:gd name="T3" fmla="*/ 1 h 880"/>
                    <a:gd name="T4" fmla="*/ 0 w 1684"/>
                    <a:gd name="T5" fmla="*/ 1 h 880"/>
                    <a:gd name="T6" fmla="*/ 1 w 1684"/>
                    <a:gd name="T7" fmla="*/ 1 h 880"/>
                    <a:gd name="T8" fmla="*/ 1 w 1684"/>
                    <a:gd name="T9" fmla="*/ 1 h 880"/>
                    <a:gd name="T10" fmla="*/ 1 w 1684"/>
                    <a:gd name="T11" fmla="*/ 1 h 880"/>
                    <a:gd name="T12" fmla="*/ 1 w 1684"/>
                    <a:gd name="T13" fmla="*/ 1 h 880"/>
                    <a:gd name="T14" fmla="*/ 1 w 1684"/>
                    <a:gd name="T15" fmla="*/ 1 h 880"/>
                    <a:gd name="T16" fmla="*/ 1 w 1684"/>
                    <a:gd name="T17" fmla="*/ 1 h 880"/>
                    <a:gd name="T18" fmla="*/ 1 w 1684"/>
                    <a:gd name="T19" fmla="*/ 1 h 880"/>
                    <a:gd name="T20" fmla="*/ 1 w 1684"/>
                    <a:gd name="T21" fmla="*/ 1 h 880"/>
                    <a:gd name="T22" fmla="*/ 1 w 1684"/>
                    <a:gd name="T23" fmla="*/ 1 h 880"/>
                    <a:gd name="T24" fmla="*/ 1 w 1684"/>
                    <a:gd name="T25" fmla="*/ 1 h 880"/>
                    <a:gd name="T26" fmla="*/ 1 w 1684"/>
                    <a:gd name="T27" fmla="*/ 1 h 880"/>
                    <a:gd name="T28" fmla="*/ 1 w 1684"/>
                    <a:gd name="T29" fmla="*/ 1 h 880"/>
                    <a:gd name="T30" fmla="*/ 1 w 1684"/>
                    <a:gd name="T31" fmla="*/ 1 h 880"/>
                    <a:gd name="T32" fmla="*/ 1 w 1684"/>
                    <a:gd name="T33" fmla="*/ 1 h 880"/>
                    <a:gd name="T34" fmla="*/ 1 w 1684"/>
                    <a:gd name="T35" fmla="*/ 1 h 880"/>
                    <a:gd name="T36" fmla="*/ 1 w 1684"/>
                    <a:gd name="T37" fmla="*/ 1 h 880"/>
                    <a:gd name="T38" fmla="*/ 1 w 1684"/>
                    <a:gd name="T39" fmla="*/ 1 h 880"/>
                    <a:gd name="T40" fmla="*/ 1 w 1684"/>
                    <a:gd name="T41" fmla="*/ 1 h 880"/>
                    <a:gd name="T42" fmla="*/ 1 w 1684"/>
                    <a:gd name="T43" fmla="*/ 1 h 880"/>
                    <a:gd name="T44" fmla="*/ 1 w 1684"/>
                    <a:gd name="T45" fmla="*/ 1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8" name="Freeform 31">
                  <a:extLst>
                    <a:ext uri="{FF2B5EF4-FFF2-40B4-BE49-F238E27FC236}">
                      <a16:creationId xmlns:a16="http://schemas.microsoft.com/office/drawing/2014/main" id="{DECF1F7B-FD56-9648-8481-072EBF6527D8}"/>
                    </a:ext>
                  </a:extLst>
                </p:cNvPr>
                <p:cNvSpPr>
                  <a:spLocks/>
                </p:cNvSpPr>
                <p:nvPr userDrawn="1"/>
              </p:nvSpPr>
              <p:spPr bwMode="auto">
                <a:xfrm>
                  <a:off x="106" y="3770"/>
                  <a:ext cx="80" cy="167"/>
                </a:xfrm>
                <a:custGeom>
                  <a:avLst/>
                  <a:gdLst>
                    <a:gd name="T0" fmla="*/ 1 w 160"/>
                    <a:gd name="T1" fmla="*/ 0 h 335"/>
                    <a:gd name="T2" fmla="*/ 1 w 160"/>
                    <a:gd name="T3" fmla="*/ 0 h 335"/>
                    <a:gd name="T4" fmla="*/ 0 w 160"/>
                    <a:gd name="T5" fmla="*/ 0 h 335"/>
                    <a:gd name="T6" fmla="*/ 1 w 160"/>
                    <a:gd name="T7" fmla="*/ 0 h 335"/>
                    <a:gd name="T8" fmla="*/ 1 w 160"/>
                    <a:gd name="T9" fmla="*/ 0 h 335"/>
                    <a:gd name="T10" fmla="*/ 1 w 160"/>
                    <a:gd name="T11" fmla="*/ 0 h 335"/>
                    <a:gd name="T12" fmla="*/ 1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9" name="Freeform 32">
                  <a:extLst>
                    <a:ext uri="{FF2B5EF4-FFF2-40B4-BE49-F238E27FC236}">
                      <a16:creationId xmlns:a16="http://schemas.microsoft.com/office/drawing/2014/main" id="{14FE89E7-E3FD-F448-B863-10820B8B44F0}"/>
                    </a:ext>
                  </a:extLst>
                </p:cNvPr>
                <p:cNvSpPr>
                  <a:spLocks/>
                </p:cNvSpPr>
                <p:nvPr userDrawn="1"/>
              </p:nvSpPr>
              <p:spPr bwMode="auto">
                <a:xfrm>
                  <a:off x="449" y="3490"/>
                  <a:ext cx="322" cy="594"/>
                </a:xfrm>
                <a:custGeom>
                  <a:avLst/>
                  <a:gdLst>
                    <a:gd name="T0" fmla="*/ 1 w 642"/>
                    <a:gd name="T1" fmla="*/ 1 h 1188"/>
                    <a:gd name="T2" fmla="*/ 0 w 642"/>
                    <a:gd name="T3" fmla="*/ 1 h 1188"/>
                    <a:gd name="T4" fmla="*/ 1 w 642"/>
                    <a:gd name="T5" fmla="*/ 1 h 1188"/>
                    <a:gd name="T6" fmla="*/ 1 w 642"/>
                    <a:gd name="T7" fmla="*/ 0 h 1188"/>
                    <a:gd name="T8" fmla="*/ 1 w 642"/>
                    <a:gd name="T9" fmla="*/ 1 h 1188"/>
                    <a:gd name="T10" fmla="*/ 1 w 642"/>
                    <a:gd name="T11" fmla="*/ 1 h 1188"/>
                    <a:gd name="T12" fmla="*/ 1 w 642"/>
                    <a:gd name="T13" fmla="*/ 1 h 1188"/>
                    <a:gd name="T14" fmla="*/ 1 w 642"/>
                    <a:gd name="T15" fmla="*/ 1 h 1188"/>
                    <a:gd name="T16" fmla="*/ 1 w 642"/>
                    <a:gd name="T17" fmla="*/ 1 h 1188"/>
                    <a:gd name="T18" fmla="*/ 1 w 642"/>
                    <a:gd name="T19" fmla="*/ 1 h 1188"/>
                    <a:gd name="T20" fmla="*/ 1 w 642"/>
                    <a:gd name="T21" fmla="*/ 1 h 1188"/>
                    <a:gd name="T22" fmla="*/ 1 w 642"/>
                    <a:gd name="T23" fmla="*/ 1 h 1188"/>
                    <a:gd name="T24" fmla="*/ 1 w 642"/>
                    <a:gd name="T25" fmla="*/ 1 h 1188"/>
                    <a:gd name="T26" fmla="*/ 1 w 642"/>
                    <a:gd name="T27" fmla="*/ 1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0" name="Freeform 33">
                  <a:extLst>
                    <a:ext uri="{FF2B5EF4-FFF2-40B4-BE49-F238E27FC236}">
                      <a16:creationId xmlns:a16="http://schemas.microsoft.com/office/drawing/2014/main" id="{04A7E4A7-5895-2749-A9C4-6294840EC238}"/>
                    </a:ext>
                  </a:extLst>
                </p:cNvPr>
                <p:cNvSpPr>
                  <a:spLocks/>
                </p:cNvSpPr>
                <p:nvPr userDrawn="1"/>
              </p:nvSpPr>
              <p:spPr bwMode="auto">
                <a:xfrm>
                  <a:off x="578" y="3650"/>
                  <a:ext cx="96" cy="252"/>
                </a:xfrm>
                <a:custGeom>
                  <a:avLst/>
                  <a:gdLst>
                    <a:gd name="T0" fmla="*/ 0 w 192"/>
                    <a:gd name="T1" fmla="*/ 1 h 504"/>
                    <a:gd name="T2" fmla="*/ 1 w 192"/>
                    <a:gd name="T3" fmla="*/ 1 h 504"/>
                    <a:gd name="T4" fmla="*/ 1 w 192"/>
                    <a:gd name="T5" fmla="*/ 1 h 504"/>
                    <a:gd name="T6" fmla="*/ 1 w 192"/>
                    <a:gd name="T7" fmla="*/ 1 h 504"/>
                    <a:gd name="T8" fmla="*/ 1 w 192"/>
                    <a:gd name="T9" fmla="*/ 1 h 504"/>
                    <a:gd name="T10" fmla="*/ 1 w 192"/>
                    <a:gd name="T11" fmla="*/ 1 h 504"/>
                    <a:gd name="T12" fmla="*/ 1 w 192"/>
                    <a:gd name="T13" fmla="*/ 1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1" name="Freeform 34">
                  <a:extLst>
                    <a:ext uri="{FF2B5EF4-FFF2-40B4-BE49-F238E27FC236}">
                      <a16:creationId xmlns:a16="http://schemas.microsoft.com/office/drawing/2014/main" id="{849B5401-6762-424F-9AFA-F2B7B5CBD912}"/>
                    </a:ext>
                  </a:extLst>
                </p:cNvPr>
                <p:cNvSpPr>
                  <a:spLocks/>
                </p:cNvSpPr>
                <p:nvPr userDrawn="1"/>
              </p:nvSpPr>
              <p:spPr bwMode="auto">
                <a:xfrm>
                  <a:off x="328" y="3630"/>
                  <a:ext cx="195" cy="135"/>
                </a:xfrm>
                <a:custGeom>
                  <a:avLst/>
                  <a:gdLst>
                    <a:gd name="T0" fmla="*/ 1 w 390"/>
                    <a:gd name="T1" fmla="*/ 0 h 269"/>
                    <a:gd name="T2" fmla="*/ 1 w 390"/>
                    <a:gd name="T3" fmla="*/ 1 h 269"/>
                    <a:gd name="T4" fmla="*/ 1 w 390"/>
                    <a:gd name="T5" fmla="*/ 1 h 269"/>
                    <a:gd name="T6" fmla="*/ 0 w 390"/>
                    <a:gd name="T7" fmla="*/ 1 h 269"/>
                    <a:gd name="T8" fmla="*/ 0 w 390"/>
                    <a:gd name="T9" fmla="*/ 1 h 269"/>
                    <a:gd name="T10" fmla="*/ 1 w 390"/>
                    <a:gd name="T11" fmla="*/ 1 h 269"/>
                    <a:gd name="T12" fmla="*/ 1 w 390"/>
                    <a:gd name="T13" fmla="*/ 1 h 269"/>
                    <a:gd name="T14" fmla="*/ 1 w 390"/>
                    <a:gd name="T15" fmla="*/ 1 h 269"/>
                    <a:gd name="T16" fmla="*/ 1 w 390"/>
                    <a:gd name="T17" fmla="*/ 1 h 269"/>
                    <a:gd name="T18" fmla="*/ 1 w 390"/>
                    <a:gd name="T19" fmla="*/ 1 h 269"/>
                    <a:gd name="T20" fmla="*/ 1 w 390"/>
                    <a:gd name="T21" fmla="*/ 1 h 269"/>
                    <a:gd name="T22" fmla="*/ 1 w 390"/>
                    <a:gd name="T23" fmla="*/ 0 h 269"/>
                    <a:gd name="T24" fmla="*/ 1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2" name="Freeform 35">
                  <a:extLst>
                    <a:ext uri="{FF2B5EF4-FFF2-40B4-BE49-F238E27FC236}">
                      <a16:creationId xmlns:a16="http://schemas.microsoft.com/office/drawing/2014/main" id="{FFE57953-24E0-CC49-90BC-720D826F7AA0}"/>
                    </a:ext>
                  </a:extLst>
                </p:cNvPr>
                <p:cNvSpPr>
                  <a:spLocks/>
                </p:cNvSpPr>
                <p:nvPr userDrawn="1"/>
              </p:nvSpPr>
              <p:spPr bwMode="auto">
                <a:xfrm>
                  <a:off x="658" y="3538"/>
                  <a:ext cx="471" cy="212"/>
                </a:xfrm>
                <a:custGeom>
                  <a:avLst/>
                  <a:gdLst>
                    <a:gd name="T0" fmla="*/ 0 w 941"/>
                    <a:gd name="T1" fmla="*/ 1 h 424"/>
                    <a:gd name="T2" fmla="*/ 1 w 941"/>
                    <a:gd name="T3" fmla="*/ 0 h 424"/>
                    <a:gd name="T4" fmla="*/ 1 w 941"/>
                    <a:gd name="T5" fmla="*/ 1 h 424"/>
                    <a:gd name="T6" fmla="*/ 1 w 941"/>
                    <a:gd name="T7" fmla="*/ 1 h 424"/>
                    <a:gd name="T8" fmla="*/ 1 w 941"/>
                    <a:gd name="T9" fmla="*/ 1 h 424"/>
                    <a:gd name="T10" fmla="*/ 1 w 941"/>
                    <a:gd name="T11" fmla="*/ 1 h 424"/>
                    <a:gd name="T12" fmla="*/ 1 w 941"/>
                    <a:gd name="T13" fmla="*/ 1 h 424"/>
                    <a:gd name="T14" fmla="*/ 1 w 941"/>
                    <a:gd name="T15" fmla="*/ 1 h 424"/>
                    <a:gd name="T16" fmla="*/ 1 w 941"/>
                    <a:gd name="T17" fmla="*/ 1 h 424"/>
                    <a:gd name="T18" fmla="*/ 1 w 941"/>
                    <a:gd name="T19" fmla="*/ 1 h 424"/>
                    <a:gd name="T20" fmla="*/ 0 w 941"/>
                    <a:gd name="T21" fmla="*/ 1 h 424"/>
                    <a:gd name="T22" fmla="*/ 0 w 941"/>
                    <a:gd name="T23" fmla="*/ 1 h 424"/>
                    <a:gd name="T24" fmla="*/ 0 w 941"/>
                    <a:gd name="T25" fmla="*/ 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3" name="Freeform 36">
                  <a:extLst>
                    <a:ext uri="{FF2B5EF4-FFF2-40B4-BE49-F238E27FC236}">
                      <a16:creationId xmlns:a16="http://schemas.microsoft.com/office/drawing/2014/main" id="{FE25C048-A546-3F4F-B52E-BDA3DFB91953}"/>
                    </a:ext>
                  </a:extLst>
                </p:cNvPr>
                <p:cNvSpPr>
                  <a:spLocks/>
                </p:cNvSpPr>
                <p:nvPr userDrawn="1"/>
              </p:nvSpPr>
              <p:spPr bwMode="auto">
                <a:xfrm>
                  <a:off x="717" y="3606"/>
                  <a:ext cx="245" cy="86"/>
                </a:xfrm>
                <a:custGeom>
                  <a:avLst/>
                  <a:gdLst>
                    <a:gd name="T0" fmla="*/ 0 w 488"/>
                    <a:gd name="T1" fmla="*/ 0 h 173"/>
                    <a:gd name="T2" fmla="*/ 1 w 488"/>
                    <a:gd name="T3" fmla="*/ 0 h 173"/>
                    <a:gd name="T4" fmla="*/ 1 w 488"/>
                    <a:gd name="T5" fmla="*/ 0 h 173"/>
                    <a:gd name="T6" fmla="*/ 1 w 488"/>
                    <a:gd name="T7" fmla="*/ 0 h 173"/>
                    <a:gd name="T8" fmla="*/ 1 w 488"/>
                    <a:gd name="T9" fmla="*/ 0 h 173"/>
                    <a:gd name="T10" fmla="*/ 1 w 488"/>
                    <a:gd name="T11" fmla="*/ 0 h 173"/>
                    <a:gd name="T12" fmla="*/ 1 w 488"/>
                    <a:gd name="T13" fmla="*/ 0 h 173"/>
                    <a:gd name="T14" fmla="*/ 1 w 488"/>
                    <a:gd name="T15" fmla="*/ 0 h 173"/>
                    <a:gd name="T16" fmla="*/ 1 w 488"/>
                    <a:gd name="T17" fmla="*/ 0 h 173"/>
                    <a:gd name="T18" fmla="*/ 1 w 488"/>
                    <a:gd name="T19" fmla="*/ 0 h 173"/>
                    <a:gd name="T20" fmla="*/ 1 w 488"/>
                    <a:gd name="T21" fmla="*/ 0 h 173"/>
                    <a:gd name="T22" fmla="*/ 1 w 488"/>
                    <a:gd name="T23" fmla="*/ 0 h 173"/>
                    <a:gd name="T24" fmla="*/ 1 w 488"/>
                    <a:gd name="T25" fmla="*/ 0 h 173"/>
                    <a:gd name="T26" fmla="*/ 1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1035" name="Group 37">
            <a:extLst>
              <a:ext uri="{FF2B5EF4-FFF2-40B4-BE49-F238E27FC236}">
                <a16:creationId xmlns:a16="http://schemas.microsoft.com/office/drawing/2014/main" id="{598BDD3C-7DAD-AA4E-BED2-A917DAE1E6DE}"/>
              </a:ext>
            </a:extLst>
          </p:cNvPr>
          <p:cNvGrpSpPr>
            <a:grpSpLocks/>
          </p:cNvGrpSpPr>
          <p:nvPr/>
        </p:nvGrpSpPr>
        <p:grpSpPr bwMode="auto">
          <a:xfrm>
            <a:off x="8680450" y="2116138"/>
            <a:ext cx="385763" cy="4308475"/>
            <a:chOff x="5468" y="1333"/>
            <a:chExt cx="243" cy="2714"/>
          </a:xfrm>
        </p:grpSpPr>
        <p:sp>
          <p:nvSpPr>
            <p:cNvPr id="1049" name="Freeform 38">
              <a:extLst>
                <a:ext uri="{FF2B5EF4-FFF2-40B4-BE49-F238E27FC236}">
                  <a16:creationId xmlns:a16="http://schemas.microsoft.com/office/drawing/2014/main" id="{1AD164F5-EBAB-CD40-B9DB-C6CE35D047E5}"/>
                </a:ext>
              </a:extLst>
            </p:cNvPr>
            <p:cNvSpPr>
              <a:spLocks/>
            </p:cNvSpPr>
            <p:nvPr userDrawn="1"/>
          </p:nvSpPr>
          <p:spPr bwMode="auto">
            <a:xfrm flipH="1">
              <a:off x="5468" y="2620"/>
              <a:ext cx="205" cy="1427"/>
            </a:xfrm>
            <a:custGeom>
              <a:avLst/>
              <a:gdLst>
                <a:gd name="T0" fmla="*/ 0 w 772"/>
                <a:gd name="T1" fmla="*/ 0 h 3266"/>
                <a:gd name="T2" fmla="*/ 0 w 772"/>
                <a:gd name="T3" fmla="*/ 0 h 3266"/>
                <a:gd name="T4" fmla="*/ 0 w 772"/>
                <a:gd name="T5" fmla="*/ 0 h 3266"/>
                <a:gd name="T6" fmla="*/ 0 w 772"/>
                <a:gd name="T7" fmla="*/ 0 h 3266"/>
                <a:gd name="T8" fmla="*/ 0 w 772"/>
                <a:gd name="T9" fmla="*/ 0 h 3266"/>
                <a:gd name="T10" fmla="*/ 0 w 772"/>
                <a:gd name="T11" fmla="*/ 0 h 3266"/>
                <a:gd name="T12" fmla="*/ 0 w 772"/>
                <a:gd name="T13" fmla="*/ 0 h 3266"/>
                <a:gd name="T14" fmla="*/ 0 w 772"/>
                <a:gd name="T15" fmla="*/ 0 h 3266"/>
                <a:gd name="T16" fmla="*/ 0 w 772"/>
                <a:gd name="T17" fmla="*/ 0 h 3266"/>
                <a:gd name="T18" fmla="*/ 0 w 772"/>
                <a:gd name="T19" fmla="*/ 0 h 3266"/>
                <a:gd name="T20" fmla="*/ 0 w 772"/>
                <a:gd name="T21" fmla="*/ 0 h 3266"/>
                <a:gd name="T22" fmla="*/ 0 w 772"/>
                <a:gd name="T23" fmla="*/ 0 h 3266"/>
                <a:gd name="T24" fmla="*/ 0 w 772"/>
                <a:gd name="T25" fmla="*/ 0 h 3266"/>
                <a:gd name="T26" fmla="*/ 0 w 772"/>
                <a:gd name="T27" fmla="*/ 0 h 3266"/>
                <a:gd name="T28" fmla="*/ 0 w 772"/>
                <a:gd name="T29" fmla="*/ 0 h 3266"/>
                <a:gd name="T30" fmla="*/ 0 w 772"/>
                <a:gd name="T31" fmla="*/ 0 h 3266"/>
                <a:gd name="T32" fmla="*/ 0 w 772"/>
                <a:gd name="T33" fmla="*/ 0 h 3266"/>
                <a:gd name="T34" fmla="*/ 0 w 772"/>
                <a:gd name="T35" fmla="*/ 0 h 3266"/>
                <a:gd name="T36" fmla="*/ 0 w 772"/>
                <a:gd name="T37" fmla="*/ 0 h 3266"/>
                <a:gd name="T38" fmla="*/ 0 w 772"/>
                <a:gd name="T39" fmla="*/ 0 h 3266"/>
                <a:gd name="T40" fmla="*/ 0 w 772"/>
                <a:gd name="T41" fmla="*/ 0 h 3266"/>
                <a:gd name="T42" fmla="*/ 0 w 772"/>
                <a:gd name="T43" fmla="*/ 0 h 3266"/>
                <a:gd name="T44" fmla="*/ 0 w 772"/>
                <a:gd name="T45" fmla="*/ 0 h 3266"/>
                <a:gd name="T46" fmla="*/ 0 w 772"/>
                <a:gd name="T47" fmla="*/ 0 h 3266"/>
                <a:gd name="T48" fmla="*/ 0 w 772"/>
                <a:gd name="T49" fmla="*/ 0 h 3266"/>
                <a:gd name="T50" fmla="*/ 0 w 772"/>
                <a:gd name="T51" fmla="*/ 0 h 3266"/>
                <a:gd name="T52" fmla="*/ 0 w 772"/>
                <a:gd name="T53" fmla="*/ 0 h 3266"/>
                <a:gd name="T54" fmla="*/ 0 w 772"/>
                <a:gd name="T55" fmla="*/ 0 h 3266"/>
                <a:gd name="T56" fmla="*/ 0 w 772"/>
                <a:gd name="T57" fmla="*/ 0 h 3266"/>
                <a:gd name="T58" fmla="*/ 0 w 772"/>
                <a:gd name="T59" fmla="*/ 0 h 3266"/>
                <a:gd name="T60" fmla="*/ 0 w 772"/>
                <a:gd name="T61" fmla="*/ 0 h 3266"/>
                <a:gd name="T62" fmla="*/ 0 w 772"/>
                <a:gd name="T63" fmla="*/ 0 h 3266"/>
                <a:gd name="T64" fmla="*/ 0 w 772"/>
                <a:gd name="T65" fmla="*/ 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39">
              <a:extLst>
                <a:ext uri="{FF2B5EF4-FFF2-40B4-BE49-F238E27FC236}">
                  <a16:creationId xmlns:a16="http://schemas.microsoft.com/office/drawing/2014/main" id="{C27DDA85-02E8-8340-8125-32C2BA3EE926}"/>
                </a:ext>
              </a:extLst>
            </p:cNvPr>
            <p:cNvSpPr>
              <a:spLocks/>
            </p:cNvSpPr>
            <p:nvPr userDrawn="1"/>
          </p:nvSpPr>
          <p:spPr bwMode="auto">
            <a:xfrm flipH="1">
              <a:off x="5506" y="1333"/>
              <a:ext cx="205" cy="1633"/>
            </a:xfrm>
            <a:custGeom>
              <a:avLst/>
              <a:gdLst>
                <a:gd name="T0" fmla="*/ 0 w 772"/>
                <a:gd name="T1" fmla="*/ 1 h 3266"/>
                <a:gd name="T2" fmla="*/ 0 w 772"/>
                <a:gd name="T3" fmla="*/ 1 h 3266"/>
                <a:gd name="T4" fmla="*/ 0 w 772"/>
                <a:gd name="T5" fmla="*/ 1 h 3266"/>
                <a:gd name="T6" fmla="*/ 0 w 772"/>
                <a:gd name="T7" fmla="*/ 1 h 3266"/>
                <a:gd name="T8" fmla="*/ 0 w 772"/>
                <a:gd name="T9" fmla="*/ 1 h 3266"/>
                <a:gd name="T10" fmla="*/ 0 w 772"/>
                <a:gd name="T11" fmla="*/ 1 h 3266"/>
                <a:gd name="T12" fmla="*/ 0 w 772"/>
                <a:gd name="T13" fmla="*/ 1 h 3266"/>
                <a:gd name="T14" fmla="*/ 0 w 772"/>
                <a:gd name="T15" fmla="*/ 1 h 3266"/>
                <a:gd name="T16" fmla="*/ 0 w 772"/>
                <a:gd name="T17" fmla="*/ 1 h 3266"/>
                <a:gd name="T18" fmla="*/ 0 w 772"/>
                <a:gd name="T19" fmla="*/ 1 h 3266"/>
                <a:gd name="T20" fmla="*/ 0 w 772"/>
                <a:gd name="T21" fmla="*/ 1 h 3266"/>
                <a:gd name="T22" fmla="*/ 0 w 772"/>
                <a:gd name="T23" fmla="*/ 1 h 3266"/>
                <a:gd name="T24" fmla="*/ 0 w 772"/>
                <a:gd name="T25" fmla="*/ 1 h 3266"/>
                <a:gd name="T26" fmla="*/ 0 w 772"/>
                <a:gd name="T27" fmla="*/ 1 h 3266"/>
                <a:gd name="T28" fmla="*/ 0 w 772"/>
                <a:gd name="T29" fmla="*/ 1 h 3266"/>
                <a:gd name="T30" fmla="*/ 0 w 772"/>
                <a:gd name="T31" fmla="*/ 0 h 3266"/>
                <a:gd name="T32" fmla="*/ 0 w 772"/>
                <a:gd name="T33" fmla="*/ 1 h 3266"/>
                <a:gd name="T34" fmla="*/ 0 w 772"/>
                <a:gd name="T35" fmla="*/ 1 h 3266"/>
                <a:gd name="T36" fmla="*/ 0 w 772"/>
                <a:gd name="T37" fmla="*/ 1 h 3266"/>
                <a:gd name="T38" fmla="*/ 0 w 772"/>
                <a:gd name="T39" fmla="*/ 1 h 3266"/>
                <a:gd name="T40" fmla="*/ 0 w 772"/>
                <a:gd name="T41" fmla="*/ 1 h 3266"/>
                <a:gd name="T42" fmla="*/ 0 w 772"/>
                <a:gd name="T43" fmla="*/ 1 h 3266"/>
                <a:gd name="T44" fmla="*/ 0 w 772"/>
                <a:gd name="T45" fmla="*/ 1 h 3266"/>
                <a:gd name="T46" fmla="*/ 0 w 772"/>
                <a:gd name="T47" fmla="*/ 1 h 3266"/>
                <a:gd name="T48" fmla="*/ 0 w 772"/>
                <a:gd name="T49" fmla="*/ 1 h 3266"/>
                <a:gd name="T50" fmla="*/ 0 w 772"/>
                <a:gd name="T51" fmla="*/ 1 h 3266"/>
                <a:gd name="T52" fmla="*/ 0 w 772"/>
                <a:gd name="T53" fmla="*/ 1 h 3266"/>
                <a:gd name="T54" fmla="*/ 0 w 772"/>
                <a:gd name="T55" fmla="*/ 1 h 3266"/>
                <a:gd name="T56" fmla="*/ 0 w 772"/>
                <a:gd name="T57" fmla="*/ 1 h 3266"/>
                <a:gd name="T58" fmla="*/ 0 w 772"/>
                <a:gd name="T59" fmla="*/ 1 h 3266"/>
                <a:gd name="T60" fmla="*/ 0 w 772"/>
                <a:gd name="T61" fmla="*/ 1 h 3266"/>
                <a:gd name="T62" fmla="*/ 0 w 772"/>
                <a:gd name="T63" fmla="*/ 1 h 3266"/>
                <a:gd name="T64" fmla="*/ 0 w 772"/>
                <a:gd name="T65" fmla="*/ 1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6" name="Group 40">
            <a:extLst>
              <a:ext uri="{FF2B5EF4-FFF2-40B4-BE49-F238E27FC236}">
                <a16:creationId xmlns:a16="http://schemas.microsoft.com/office/drawing/2014/main" id="{1D6F5DAD-36C2-5543-9A01-D2766586B46F}"/>
              </a:ext>
            </a:extLst>
          </p:cNvPr>
          <p:cNvGrpSpPr>
            <a:grpSpLocks/>
          </p:cNvGrpSpPr>
          <p:nvPr/>
        </p:nvGrpSpPr>
        <p:grpSpPr bwMode="auto">
          <a:xfrm>
            <a:off x="7318375" y="90488"/>
            <a:ext cx="2133600" cy="1911350"/>
            <a:chOff x="4610" y="57"/>
            <a:chExt cx="1344" cy="1204"/>
          </a:xfrm>
        </p:grpSpPr>
        <p:grpSp>
          <p:nvGrpSpPr>
            <p:cNvPr id="1037" name="Group 41">
              <a:extLst>
                <a:ext uri="{FF2B5EF4-FFF2-40B4-BE49-F238E27FC236}">
                  <a16:creationId xmlns:a16="http://schemas.microsoft.com/office/drawing/2014/main" id="{3C58DE3C-C88F-D640-83B7-FA824F2F9623}"/>
                </a:ext>
              </a:extLst>
            </p:cNvPr>
            <p:cNvGrpSpPr>
              <a:grpSpLocks/>
            </p:cNvGrpSpPr>
            <p:nvPr userDrawn="1"/>
          </p:nvGrpSpPr>
          <p:grpSpPr bwMode="auto">
            <a:xfrm>
              <a:off x="4610" y="57"/>
              <a:ext cx="1344" cy="1204"/>
              <a:chOff x="4610" y="57"/>
              <a:chExt cx="1344" cy="1204"/>
            </a:xfrm>
          </p:grpSpPr>
          <p:sp>
            <p:nvSpPr>
              <p:cNvPr id="1039" name="Freeform 42">
                <a:extLst>
                  <a:ext uri="{FF2B5EF4-FFF2-40B4-BE49-F238E27FC236}">
                    <a16:creationId xmlns:a16="http://schemas.microsoft.com/office/drawing/2014/main" id="{6111EC3E-9C34-314B-9B58-E51871F5F5B9}"/>
                  </a:ext>
                </a:extLst>
              </p:cNvPr>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0 h 806"/>
                  <a:gd name="T6" fmla="*/ 0 w 245"/>
                  <a:gd name="T7" fmla="*/ 0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40" name="Group 43">
                <a:extLst>
                  <a:ext uri="{FF2B5EF4-FFF2-40B4-BE49-F238E27FC236}">
                    <a16:creationId xmlns:a16="http://schemas.microsoft.com/office/drawing/2014/main" id="{6EF775E1-B666-4947-A0AC-7028FAA4B666}"/>
                  </a:ext>
                </a:extLst>
              </p:cNvPr>
              <p:cNvGrpSpPr>
                <a:grpSpLocks/>
              </p:cNvGrpSpPr>
              <p:nvPr userDrawn="1"/>
            </p:nvGrpSpPr>
            <p:grpSpPr bwMode="auto">
              <a:xfrm>
                <a:off x="4610" y="57"/>
                <a:ext cx="1344" cy="985"/>
                <a:chOff x="4610" y="57"/>
                <a:chExt cx="1344" cy="985"/>
              </a:xfrm>
            </p:grpSpPr>
            <p:sp>
              <p:nvSpPr>
                <p:cNvPr id="1041" name="Freeform 44">
                  <a:extLst>
                    <a:ext uri="{FF2B5EF4-FFF2-40B4-BE49-F238E27FC236}">
                      <a16:creationId xmlns:a16="http://schemas.microsoft.com/office/drawing/2014/main" id="{F44F8787-9A66-074C-86F4-9E72392C9A14}"/>
                    </a:ext>
                  </a:extLst>
                </p:cNvPr>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45">
                  <a:extLst>
                    <a:ext uri="{FF2B5EF4-FFF2-40B4-BE49-F238E27FC236}">
                      <a16:creationId xmlns:a16="http://schemas.microsoft.com/office/drawing/2014/main" id="{B39DBA53-6BEE-114C-8BB1-B0723FAD0026}"/>
                    </a:ext>
                  </a:extLst>
                </p:cNvPr>
                <p:cNvSpPr>
                  <a:spLocks/>
                </p:cNvSpPr>
                <p:nvPr userDrawn="1"/>
              </p:nvSpPr>
              <p:spPr bwMode="auto">
                <a:xfrm rot="-3172564">
                  <a:off x="5053" y="327"/>
                  <a:ext cx="269" cy="438"/>
                </a:xfrm>
                <a:custGeom>
                  <a:avLst/>
                  <a:gdLst>
                    <a:gd name="T0" fmla="*/ 0 w 1064"/>
                    <a:gd name="T1" fmla="*/ 0 h 1230"/>
                    <a:gd name="T2" fmla="*/ 0 w 1064"/>
                    <a:gd name="T3" fmla="*/ 0 h 1230"/>
                    <a:gd name="T4" fmla="*/ 0 w 1064"/>
                    <a:gd name="T5" fmla="*/ 0 h 1230"/>
                    <a:gd name="T6" fmla="*/ 0 w 1064"/>
                    <a:gd name="T7" fmla="*/ 0 h 1230"/>
                    <a:gd name="T8" fmla="*/ 0 w 1064"/>
                    <a:gd name="T9" fmla="*/ 0 h 1230"/>
                    <a:gd name="T10" fmla="*/ 0 w 1064"/>
                    <a:gd name="T11" fmla="*/ 0 h 1230"/>
                    <a:gd name="T12" fmla="*/ 0 w 1064"/>
                    <a:gd name="T13" fmla="*/ 0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0 h 1230"/>
                    <a:gd name="T32" fmla="*/ 0 w 1064"/>
                    <a:gd name="T33" fmla="*/ 0 h 1230"/>
                    <a:gd name="T34" fmla="*/ 0 w 1064"/>
                    <a:gd name="T35" fmla="*/ 0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46">
                  <a:extLst>
                    <a:ext uri="{FF2B5EF4-FFF2-40B4-BE49-F238E27FC236}">
                      <a16:creationId xmlns:a16="http://schemas.microsoft.com/office/drawing/2014/main" id="{6DD73940-590C-834B-9914-78E77A9BC24B}"/>
                    </a:ext>
                  </a:extLst>
                </p:cNvPr>
                <p:cNvSpPr>
                  <a:spLocks/>
                </p:cNvSpPr>
                <p:nvPr userDrawn="1"/>
              </p:nvSpPr>
              <p:spPr bwMode="auto">
                <a:xfrm rot="-3172564">
                  <a:off x="4863" y="177"/>
                  <a:ext cx="505" cy="898"/>
                </a:xfrm>
                <a:custGeom>
                  <a:avLst/>
                  <a:gdLst>
                    <a:gd name="T0" fmla="*/ 0 w 2002"/>
                    <a:gd name="T1" fmla="*/ 0 h 2521"/>
                    <a:gd name="T2" fmla="*/ 0 w 2002"/>
                    <a:gd name="T3" fmla="*/ 0 h 2521"/>
                    <a:gd name="T4" fmla="*/ 0 w 2002"/>
                    <a:gd name="T5" fmla="*/ 0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47">
                  <a:extLst>
                    <a:ext uri="{FF2B5EF4-FFF2-40B4-BE49-F238E27FC236}">
                      <a16:creationId xmlns:a16="http://schemas.microsoft.com/office/drawing/2014/main" id="{FD12DC51-2CF3-1B42-BA6D-A9AA8DF9C108}"/>
                    </a:ext>
                  </a:extLst>
                </p:cNvPr>
                <p:cNvSpPr>
                  <a:spLocks/>
                </p:cNvSpPr>
                <p:nvPr userDrawn="1"/>
              </p:nvSpPr>
              <p:spPr bwMode="auto">
                <a:xfrm rot="-3172564">
                  <a:off x="4903" y="-19"/>
                  <a:ext cx="758" cy="1344"/>
                </a:xfrm>
                <a:custGeom>
                  <a:avLst/>
                  <a:gdLst>
                    <a:gd name="T0" fmla="*/ 0 w 3007"/>
                    <a:gd name="T1" fmla="*/ 0 h 3771"/>
                    <a:gd name="T2" fmla="*/ 0 w 3007"/>
                    <a:gd name="T3" fmla="*/ 0 h 3771"/>
                    <a:gd name="T4" fmla="*/ 0 w 3007"/>
                    <a:gd name="T5" fmla="*/ 0 h 3771"/>
                    <a:gd name="T6" fmla="*/ 0 w 3007"/>
                    <a:gd name="T7" fmla="*/ 0 h 3771"/>
                    <a:gd name="T8" fmla="*/ 0 w 3007"/>
                    <a:gd name="T9" fmla="*/ 0 h 3771"/>
                    <a:gd name="T10" fmla="*/ 0 w 3007"/>
                    <a:gd name="T11" fmla="*/ 0 h 3771"/>
                    <a:gd name="T12" fmla="*/ 0 w 3007"/>
                    <a:gd name="T13" fmla="*/ 0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0 h 3771"/>
                    <a:gd name="T26" fmla="*/ 0 w 3007"/>
                    <a:gd name="T27" fmla="*/ 0 h 3771"/>
                    <a:gd name="T28" fmla="*/ 0 w 3007"/>
                    <a:gd name="T29" fmla="*/ 0 h 3771"/>
                    <a:gd name="T30" fmla="*/ 0 w 3007"/>
                    <a:gd name="T31" fmla="*/ 0 h 3771"/>
                    <a:gd name="T32" fmla="*/ 0 w 3007"/>
                    <a:gd name="T33" fmla="*/ 0 h 3771"/>
                    <a:gd name="T34" fmla="*/ 0 w 3007"/>
                    <a:gd name="T35" fmla="*/ 0 h 3771"/>
                    <a:gd name="T36" fmla="*/ 0 w 3007"/>
                    <a:gd name="T37" fmla="*/ 0 h 3771"/>
                    <a:gd name="T38" fmla="*/ 0 w 3007"/>
                    <a:gd name="T39" fmla="*/ 0 h 3771"/>
                    <a:gd name="T40" fmla="*/ 0 w 3007"/>
                    <a:gd name="T41" fmla="*/ 0 h 3771"/>
                    <a:gd name="T42" fmla="*/ 0 w 3007"/>
                    <a:gd name="T43" fmla="*/ 0 h 3771"/>
                    <a:gd name="T44" fmla="*/ 0 w 3007"/>
                    <a:gd name="T45" fmla="*/ 0 h 3771"/>
                    <a:gd name="T46" fmla="*/ 0 w 3007"/>
                    <a:gd name="T47" fmla="*/ 0 h 3771"/>
                    <a:gd name="T48" fmla="*/ 0 w 3007"/>
                    <a:gd name="T49" fmla="*/ 0 h 3771"/>
                    <a:gd name="T50" fmla="*/ 0 w 3007"/>
                    <a:gd name="T51" fmla="*/ 0 h 3771"/>
                    <a:gd name="T52" fmla="*/ 0 w 3007"/>
                    <a:gd name="T53" fmla="*/ 0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48">
                  <a:extLst>
                    <a:ext uri="{FF2B5EF4-FFF2-40B4-BE49-F238E27FC236}">
                      <a16:creationId xmlns:a16="http://schemas.microsoft.com/office/drawing/2014/main" id="{E81BA5DD-DCFC-FC45-BF56-726508501FFB}"/>
                    </a:ext>
                  </a:extLst>
                </p:cNvPr>
                <p:cNvSpPr>
                  <a:spLocks/>
                </p:cNvSpPr>
                <p:nvPr userDrawn="1"/>
              </p:nvSpPr>
              <p:spPr bwMode="auto">
                <a:xfrm rot="-3172564">
                  <a:off x="5302" y="892"/>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49">
                  <a:extLst>
                    <a:ext uri="{FF2B5EF4-FFF2-40B4-BE49-F238E27FC236}">
                      <a16:creationId xmlns:a16="http://schemas.microsoft.com/office/drawing/2014/main" id="{FCE62E66-787B-3343-B683-4CDF493BE1CE}"/>
                    </a:ext>
                  </a:extLst>
                </p:cNvPr>
                <p:cNvSpPr>
                  <a:spLocks/>
                </p:cNvSpPr>
                <p:nvPr userDrawn="1"/>
              </p:nvSpPr>
              <p:spPr bwMode="auto">
                <a:xfrm rot="-3172564">
                  <a:off x="5253" y="801"/>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50">
                  <a:extLst>
                    <a:ext uri="{FF2B5EF4-FFF2-40B4-BE49-F238E27FC236}">
                      <a16:creationId xmlns:a16="http://schemas.microsoft.com/office/drawing/2014/main" id="{E0FAA354-04F5-5447-B472-D0C4FB55F684}"/>
                    </a:ext>
                  </a:extLst>
                </p:cNvPr>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51">
                  <a:extLst>
                    <a:ext uri="{FF2B5EF4-FFF2-40B4-BE49-F238E27FC236}">
                      <a16:creationId xmlns:a16="http://schemas.microsoft.com/office/drawing/2014/main" id="{3A16BF63-54B3-4F4E-9997-58F409FC9E47}"/>
                    </a:ext>
                  </a:extLst>
                </p:cNvPr>
                <p:cNvSpPr>
                  <a:spLocks/>
                </p:cNvSpPr>
                <p:nvPr userDrawn="1"/>
              </p:nvSpPr>
              <p:spPr bwMode="auto">
                <a:xfrm rot="-3172564">
                  <a:off x="4952" y="137"/>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038" name="Line 52">
              <a:extLst>
                <a:ext uri="{FF2B5EF4-FFF2-40B4-BE49-F238E27FC236}">
                  <a16:creationId xmlns:a16="http://schemas.microsoft.com/office/drawing/2014/main" id="{ECAF65B6-529C-094F-9D10-365C158C902D}"/>
                </a:ext>
              </a:extLst>
            </p:cNvPr>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6761" r:id="rId1"/>
    <p:sldLayoutId id="2147486750" r:id="rId2"/>
    <p:sldLayoutId id="2147486751" r:id="rId3"/>
    <p:sldLayoutId id="2147486752" r:id="rId4"/>
    <p:sldLayoutId id="2147486753" r:id="rId5"/>
    <p:sldLayoutId id="2147486754" r:id="rId6"/>
    <p:sldLayoutId id="2147486755" r:id="rId7"/>
    <p:sldLayoutId id="2147486756" r:id="rId8"/>
    <p:sldLayoutId id="2147486757" r:id="rId9"/>
    <p:sldLayoutId id="2147486758" r:id="rId10"/>
    <p:sldLayoutId id="2147486759" r:id="rId11"/>
    <p:sldLayoutId id="2147486760" r:id="rId12"/>
    <p:sldLayoutId id="2147486762" r:id="rId13"/>
  </p:sldLayoutIdLst>
  <p:txStyles>
    <p:titleStyle>
      <a:lvl1pPr algn="ctr" rtl="0" eaLnBrk="0" fontAlgn="base" hangingPunct="0">
        <a:spcBef>
          <a:spcPct val="0"/>
        </a:spcBef>
        <a:spcAft>
          <a:spcPct val="0"/>
        </a:spcAft>
        <a:defRPr sz="44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omic Sans MS" pitchFamily="66"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omic Sans MS" pitchFamily="66"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omic Sans MS" pitchFamily="66"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omic Sans MS" pitchFamily="66"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6.xml"/><Relationship Id="rId5" Type="http://schemas.openxmlformats.org/officeDocument/2006/relationships/image" Target="../media/image1.png"/><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BqhXUW_v-1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9.m4a"/><Relationship Id="rId7" Type="http://schemas.openxmlformats.org/officeDocument/2006/relationships/notesSlide" Target="../notesSlides/notesSlide17.xml"/><Relationship Id="rId2" Type="http://schemas.microsoft.com/office/2007/relationships/media" Target="../media/media9.m4a"/><Relationship Id="rId1" Type="http://schemas.openxmlformats.org/officeDocument/2006/relationships/tags" Target="../tags/tag9.xml"/><Relationship Id="rId6" Type="http://schemas.openxmlformats.org/officeDocument/2006/relationships/slideLayout" Target="../slideLayouts/slideLayout2.xml"/><Relationship Id="rId5" Type="http://schemas.openxmlformats.org/officeDocument/2006/relationships/audio" Target="../media/media10.m4a"/><Relationship Id="rId4" Type="http://schemas.microsoft.com/office/2007/relationships/media" Target="../media/media10.m4a"/></Relationships>
</file>

<file path=ppt/slides/_rels/slide2.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media11.m4a"/><Relationship Id="rId2" Type="http://schemas.microsoft.com/office/2007/relationships/media" Target="../media/media11.m4a"/><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media12.m4a"/><Relationship Id="rId2" Type="http://schemas.microsoft.com/office/2007/relationships/media" Target="../media/media12.m4a"/><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media13.m4a"/><Relationship Id="rId2" Type="http://schemas.microsoft.com/office/2007/relationships/media" Target="../media/media13.m4a"/><Relationship Id="rId1" Type="http://schemas.openxmlformats.org/officeDocument/2006/relationships/tags" Target="../tags/tag12.xml"/><Relationship Id="rId6" Type="http://schemas.openxmlformats.org/officeDocument/2006/relationships/image" Target="../media/image1.png"/><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media14.m4a"/><Relationship Id="rId2" Type="http://schemas.microsoft.com/office/2007/relationships/media" Target="../media/media14.m4a"/><Relationship Id="rId1" Type="http://schemas.openxmlformats.org/officeDocument/2006/relationships/tags" Target="../tags/tag13.xml"/><Relationship Id="rId6" Type="http://schemas.openxmlformats.org/officeDocument/2006/relationships/image" Target="../media/image1.png"/><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media15.m4a"/><Relationship Id="rId7" Type="http://schemas.openxmlformats.org/officeDocument/2006/relationships/image" Target="../media/image1.png"/><Relationship Id="rId2" Type="http://schemas.microsoft.com/office/2007/relationships/media" Target="../media/media15.m4a"/><Relationship Id="rId1" Type="http://schemas.openxmlformats.org/officeDocument/2006/relationships/tags" Target="../tags/tag14.xml"/><Relationship Id="rId6" Type="http://schemas.openxmlformats.org/officeDocument/2006/relationships/image" Target="../media/image6.png"/><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media16.m4a"/><Relationship Id="rId2" Type="http://schemas.microsoft.com/office/2007/relationships/media" Target="../media/media16.m4a"/><Relationship Id="rId1" Type="http://schemas.openxmlformats.org/officeDocument/2006/relationships/tags" Target="../tags/tag15.xml"/><Relationship Id="rId6" Type="http://schemas.openxmlformats.org/officeDocument/2006/relationships/image" Target="../media/image1.png"/><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media17.m4a"/><Relationship Id="rId7" Type="http://schemas.openxmlformats.org/officeDocument/2006/relationships/image" Target="../media/image8.png"/><Relationship Id="rId2" Type="http://schemas.microsoft.com/office/2007/relationships/media" Target="../media/media17.m4a"/><Relationship Id="rId1" Type="http://schemas.openxmlformats.org/officeDocument/2006/relationships/tags" Target="../tags/tag16.xml"/><Relationship Id="rId6" Type="http://schemas.openxmlformats.org/officeDocument/2006/relationships/image" Target="../media/image7.jpeg"/><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audio" Target="../media/media18.m4a"/><Relationship Id="rId7" Type="http://schemas.openxmlformats.org/officeDocument/2006/relationships/image" Target="../media/image1.png"/><Relationship Id="rId2" Type="http://schemas.microsoft.com/office/2007/relationships/media" Target="../media/media18.m4a"/><Relationship Id="rId1" Type="http://schemas.openxmlformats.org/officeDocument/2006/relationships/tags" Target="../tags/tag17.xml"/><Relationship Id="rId6" Type="http://schemas.openxmlformats.org/officeDocument/2006/relationships/image" Target="../media/image9.jpeg"/><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mailto:staff31@croft.staffs.sch.uk" TargetMode="External"/><Relationship Id="rId3" Type="http://schemas.openxmlformats.org/officeDocument/2006/relationships/audio" Target="../media/media19.m4a"/><Relationship Id="rId7" Type="http://schemas.openxmlformats.org/officeDocument/2006/relationships/hyperlink" Target="mailto:staff15@croft.staffs.sch.uk" TargetMode="External"/><Relationship Id="rId2" Type="http://schemas.microsoft.com/office/2007/relationships/media" Target="../media/media19.m4a"/><Relationship Id="rId1" Type="http://schemas.openxmlformats.org/officeDocument/2006/relationships/tags" Target="../tags/tag18.xml"/><Relationship Id="rId6" Type="http://schemas.openxmlformats.org/officeDocument/2006/relationships/hyperlink" Target="mailto:staff16@croft.staffs.sch.uk" TargetMode="External"/><Relationship Id="rId5" Type="http://schemas.openxmlformats.org/officeDocument/2006/relationships/notesSlide" Target="../notesSlides/notesSlide35.xml"/><Relationship Id="rId4" Type="http://schemas.openxmlformats.org/officeDocument/2006/relationships/slideLayout" Target="../slideLayouts/slideLayout7.xml"/><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media2.m4a"/><Relationship Id="rId7" Type="http://schemas.openxmlformats.org/officeDocument/2006/relationships/image" Target="../media/image3.jpeg"/><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7918E77D-4650-45F6-889B-05F7BA9B0BAE}"/>
              </a:ext>
            </a:extLst>
          </p:cNvPr>
          <p:cNvSpPr>
            <a:spLocks noChangeArrowheads="1"/>
          </p:cNvSpPr>
          <p:nvPr/>
        </p:nvSpPr>
        <p:spPr bwMode="auto">
          <a:xfrm>
            <a:off x="179388" y="2708275"/>
            <a:ext cx="7994650" cy="1470025"/>
          </a:xfrm>
          <a:prstGeom prst="rect">
            <a:avLst/>
          </a:prstGeom>
          <a:noFill/>
          <a:ln w="9525">
            <a:noFill/>
            <a:miter lim="800000"/>
            <a:headEnd/>
            <a:tailEnd/>
          </a:ln>
          <a:effectLst>
            <a:outerShdw dist="45791" dir="2021404" algn="ctr" rotWithShape="0">
              <a:schemeClr val="bg2"/>
            </a:outerShdw>
          </a:effectLst>
        </p:spPr>
        <p:txBody>
          <a:bodyPr anchor="b"/>
          <a:lstStyle/>
          <a:p>
            <a:pPr algn="ctr" eaLnBrk="1" hangingPunct="1">
              <a:lnSpc>
                <a:spcPct val="80000"/>
              </a:lnSpc>
              <a:defRPr/>
            </a:pPr>
            <a:r>
              <a:rPr lang="en-GB" sz="6600" dirty="0">
                <a:solidFill>
                  <a:schemeClr val="accent2"/>
                </a:solidFill>
                <a:effectLst>
                  <a:outerShdw blurRad="38100" dist="38100" dir="2700000" algn="tl">
                    <a:srgbClr val="FFFFFF"/>
                  </a:outerShdw>
                </a:effectLst>
                <a:latin typeface="SassoonPrimaryInfant" pitchFamily="2" charset="0"/>
              </a:rPr>
              <a:t>           </a:t>
            </a:r>
            <a:br>
              <a:rPr lang="en-GB" sz="5400" dirty="0">
                <a:solidFill>
                  <a:schemeClr val="accent2"/>
                </a:solidFill>
                <a:effectLst>
                  <a:outerShdw blurRad="38100" dist="38100" dir="2700000" algn="tl">
                    <a:srgbClr val="FFFFFF"/>
                  </a:outerShdw>
                </a:effectLst>
                <a:latin typeface="SassoonPrimaryInfant" pitchFamily="2" charset="0"/>
              </a:rPr>
            </a:br>
            <a:br>
              <a:rPr lang="en-GB" sz="6600" dirty="0">
                <a:solidFill>
                  <a:schemeClr val="tx2"/>
                </a:solidFill>
                <a:effectLst>
                  <a:outerShdw blurRad="38100" dist="38100" dir="2700000" algn="tl">
                    <a:srgbClr val="000000"/>
                  </a:outerShdw>
                </a:effectLst>
                <a:latin typeface="SassoonPrimaryInfant" pitchFamily="2" charset="0"/>
              </a:rPr>
            </a:br>
            <a:br>
              <a:rPr lang="en-GB" sz="6600" dirty="0">
                <a:solidFill>
                  <a:srgbClr val="000090"/>
                </a:solidFill>
                <a:effectLst>
                  <a:outerShdw blurRad="38100" dist="38100" dir="2700000" algn="tl">
                    <a:srgbClr val="000000"/>
                  </a:outerShdw>
                </a:effectLst>
                <a:latin typeface="SassoonPrimaryInfant" pitchFamily="2" charset="0"/>
              </a:rPr>
            </a:br>
            <a:r>
              <a:rPr lang="en-GB" sz="6600" dirty="0">
                <a:solidFill>
                  <a:srgbClr val="000090"/>
                </a:solidFill>
                <a:effectLst>
                  <a:outerShdw blurRad="38100" dist="38100" dir="2700000" algn="tl">
                    <a:srgbClr val="000000"/>
                  </a:outerShdw>
                </a:effectLst>
                <a:latin typeface="SassoonPrimaryInfant" pitchFamily="2" charset="0"/>
              </a:rPr>
              <a:t>    </a:t>
            </a:r>
            <a:r>
              <a:rPr lang="en-GB" sz="8000" i="1" dirty="0">
                <a:solidFill>
                  <a:srgbClr val="000090"/>
                </a:solidFill>
                <a:effectLst>
                  <a:outerShdw blurRad="38100" dist="38100" dir="2700000" algn="tl">
                    <a:srgbClr val="000000"/>
                  </a:outerShdw>
                </a:effectLst>
                <a:latin typeface="+mn-lt"/>
              </a:rPr>
              <a:t>Phonics</a:t>
            </a:r>
          </a:p>
        </p:txBody>
      </p:sp>
    </p:spTree>
  </p:cSld>
  <p:clrMapOvr>
    <a:masterClrMapping/>
  </p:clrMapOvr>
  <mc:AlternateContent xmlns:mc="http://schemas.openxmlformats.org/markup-compatibility/2006" xmlns:p14="http://schemas.microsoft.com/office/powerpoint/2010/main">
    <mc:Choice Requires="p14">
      <p:transition spd="slow" p14:dur="2000" advTm="2039"/>
    </mc:Choice>
    <mc:Fallback xmlns="">
      <p:transition spd="slow" advTm="203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987AA1E0-32D8-2741-B119-6130D3694338}"/>
              </a:ext>
            </a:extLst>
          </p:cNvPr>
          <p:cNvSpPr>
            <a:spLocks noGrp="1" noChangeArrowheads="1"/>
          </p:cNvSpPr>
          <p:nvPr>
            <p:ph idx="1"/>
          </p:nvPr>
        </p:nvSpPr>
        <p:spPr>
          <a:xfrm>
            <a:off x="395288" y="692150"/>
            <a:ext cx="7696200" cy="4464050"/>
          </a:xfrm>
        </p:spPr>
        <p:txBody>
          <a:bodyPr/>
          <a:lstStyle/>
          <a:p>
            <a:pPr algn="ctr">
              <a:buFontTx/>
              <a:buNone/>
            </a:pPr>
            <a:r>
              <a:rPr lang="en-GB" altLang="en-US" sz="4000" b="1" u="sng"/>
              <a:t>Segmenting</a:t>
            </a:r>
          </a:p>
          <a:p>
            <a:pPr algn="ctr">
              <a:buFontTx/>
              <a:buNone/>
            </a:pPr>
            <a:endParaRPr lang="en-GB" altLang="en-US" sz="4000" b="1"/>
          </a:p>
          <a:p>
            <a:r>
              <a:rPr lang="en-GB" altLang="en-US" sz="2800"/>
              <a:t>‘Chopping Up’ the word to spell it out</a:t>
            </a:r>
          </a:p>
          <a:p>
            <a:r>
              <a:rPr lang="en-GB" altLang="en-US" sz="2800"/>
              <a:t>The opposite of blending</a:t>
            </a:r>
          </a:p>
          <a:p>
            <a:r>
              <a:rPr lang="en-GB" altLang="en-US" sz="2800"/>
              <a:t>Identifying the individual sounds in a spoken word (e.g. h-i-m , s-t-or-k) and writing down letters for each sound to form the word him and stork</a:t>
            </a:r>
          </a:p>
        </p:txBody>
      </p:sp>
      <p:pic>
        <p:nvPicPr>
          <p:cNvPr id="2" name="4">
            <a:hlinkClick r:id="" action="ppaction://media"/>
            <a:extLst>
              <a:ext uri="{FF2B5EF4-FFF2-40B4-BE49-F238E27FC236}">
                <a16:creationId xmlns:a16="http://schemas.microsoft.com/office/drawing/2014/main" id="{AEF71A42-AC3D-4262-8BAE-5672E4DC610C}"/>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444208" y="4725144"/>
            <a:ext cx="1800200" cy="18002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6823"/>
    </mc:Choice>
    <mc:Fallback xmlns="">
      <p:transition spd="slow" advTm="268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7703" objId="2"/>
        <p14:stopEvt time="24524" objId="2"/>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1955D5FE-DB5B-4882-8527-CC9F4AB4D806}"/>
              </a:ext>
            </a:extLst>
          </p:cNvPr>
          <p:cNvSpPr>
            <a:spLocks noChangeArrowheads="1"/>
          </p:cNvSpPr>
          <p:nvPr/>
        </p:nvSpPr>
        <p:spPr bwMode="auto">
          <a:xfrm>
            <a:off x="684213" y="260350"/>
            <a:ext cx="69119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itchFamily="66" charset="0"/>
                <a:ea typeface="MS PGothic" pitchFamily="34" charset="-128"/>
              </a:defRPr>
            </a:lvl1pPr>
            <a:lvl2pPr marL="742950" indent="-285750" eaLnBrk="0" hangingPunct="0">
              <a:spcBef>
                <a:spcPct val="20000"/>
              </a:spcBef>
              <a:buChar char="–"/>
              <a:defRPr sz="2800">
                <a:solidFill>
                  <a:schemeClr val="tx1"/>
                </a:solidFill>
                <a:latin typeface="Comic Sans MS" pitchFamily="66" charset="0"/>
                <a:ea typeface="MS PGothic" pitchFamily="34" charset="-128"/>
              </a:defRPr>
            </a:lvl2pPr>
            <a:lvl3pPr marL="1143000" indent="-228600" eaLnBrk="0" hangingPunct="0">
              <a:spcBef>
                <a:spcPct val="20000"/>
              </a:spcBef>
              <a:buChar char="•"/>
              <a:defRPr sz="2400">
                <a:solidFill>
                  <a:schemeClr val="tx1"/>
                </a:solidFill>
                <a:latin typeface="Comic Sans MS" pitchFamily="66" charset="0"/>
                <a:ea typeface="MS PGothic" pitchFamily="34" charset="-128"/>
              </a:defRPr>
            </a:lvl3pPr>
            <a:lvl4pPr marL="1600200" indent="-228600" eaLnBrk="0" hangingPunct="0">
              <a:spcBef>
                <a:spcPct val="20000"/>
              </a:spcBef>
              <a:buChar char="–"/>
              <a:defRPr sz="2000">
                <a:solidFill>
                  <a:schemeClr val="tx1"/>
                </a:solidFill>
                <a:latin typeface="Comic Sans MS" pitchFamily="66" charset="0"/>
                <a:ea typeface="MS PGothic" pitchFamily="34" charset="-128"/>
              </a:defRPr>
            </a:lvl4pPr>
            <a:lvl5pPr marL="2057400" indent="-228600" eaLnBrk="0" hangingPunct="0">
              <a:spcBef>
                <a:spcPct val="20000"/>
              </a:spcBef>
              <a:buChar char="»"/>
              <a:defRPr sz="2000">
                <a:solidFill>
                  <a:schemeClr val="tx1"/>
                </a:solidFill>
                <a:latin typeface="Comic Sans MS" pitchFamily="66"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omic Sans MS" pitchFamily="66"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omic Sans MS" pitchFamily="66"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omic Sans MS" pitchFamily="66"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omic Sans MS" pitchFamily="66" charset="0"/>
                <a:ea typeface="MS PGothic" pitchFamily="34" charset="-128"/>
              </a:defRPr>
            </a:lvl9pPr>
          </a:lstStyle>
          <a:p>
            <a:pPr eaLnBrk="1" hangingPunct="1">
              <a:spcBef>
                <a:spcPct val="0"/>
              </a:spcBef>
              <a:buFontTx/>
              <a:buNone/>
              <a:defRPr/>
            </a:pPr>
            <a:r>
              <a:rPr lang="en-GB" altLang="en-US" sz="4800" dirty="0">
                <a:latin typeface="+mn-lt"/>
              </a:rPr>
              <a:t>The same phoneme can be represented with different graphemes: </a:t>
            </a:r>
          </a:p>
        </p:txBody>
      </p:sp>
      <p:sp>
        <p:nvSpPr>
          <p:cNvPr id="9219" name="Rectangle 4">
            <a:extLst>
              <a:ext uri="{FF2B5EF4-FFF2-40B4-BE49-F238E27FC236}">
                <a16:creationId xmlns:a16="http://schemas.microsoft.com/office/drawing/2014/main" id="{E98B2462-6937-4DAE-A7EA-EFA985EE1B47}"/>
              </a:ext>
            </a:extLst>
          </p:cNvPr>
          <p:cNvSpPr>
            <a:spLocks noChangeArrowheads="1"/>
          </p:cNvSpPr>
          <p:nvPr/>
        </p:nvSpPr>
        <p:spPr bwMode="auto">
          <a:xfrm>
            <a:off x="2124075" y="2568575"/>
            <a:ext cx="4572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Comic Sans MS" pitchFamily="66" charset="0"/>
                <a:ea typeface="MS PGothic" pitchFamily="34" charset="-128"/>
              </a:defRPr>
            </a:lvl1pPr>
            <a:lvl2pPr eaLnBrk="0" hangingPunct="0">
              <a:spcBef>
                <a:spcPct val="20000"/>
              </a:spcBef>
              <a:buChar char="–"/>
              <a:defRPr sz="2800">
                <a:solidFill>
                  <a:schemeClr val="tx1"/>
                </a:solidFill>
                <a:latin typeface="Comic Sans MS" pitchFamily="66" charset="0"/>
                <a:ea typeface="MS PGothic" pitchFamily="34" charset="-128"/>
              </a:defRPr>
            </a:lvl2pPr>
            <a:lvl3pPr marL="1143000" indent="-228600" eaLnBrk="0" hangingPunct="0">
              <a:spcBef>
                <a:spcPct val="20000"/>
              </a:spcBef>
              <a:buChar char="•"/>
              <a:defRPr sz="2400">
                <a:solidFill>
                  <a:schemeClr val="tx1"/>
                </a:solidFill>
                <a:latin typeface="Comic Sans MS" pitchFamily="66" charset="0"/>
                <a:ea typeface="MS PGothic" pitchFamily="34" charset="-128"/>
              </a:defRPr>
            </a:lvl3pPr>
            <a:lvl4pPr marL="1600200" indent="-228600" eaLnBrk="0" hangingPunct="0">
              <a:spcBef>
                <a:spcPct val="20000"/>
              </a:spcBef>
              <a:buChar char="–"/>
              <a:defRPr sz="2000">
                <a:solidFill>
                  <a:schemeClr val="tx1"/>
                </a:solidFill>
                <a:latin typeface="Comic Sans MS" pitchFamily="66" charset="0"/>
                <a:ea typeface="MS PGothic" pitchFamily="34" charset="-128"/>
              </a:defRPr>
            </a:lvl4pPr>
            <a:lvl5pPr marL="2057400" indent="-228600" eaLnBrk="0" hangingPunct="0">
              <a:spcBef>
                <a:spcPct val="20000"/>
              </a:spcBef>
              <a:buChar char="»"/>
              <a:defRPr sz="2000">
                <a:solidFill>
                  <a:schemeClr val="tx1"/>
                </a:solidFill>
                <a:latin typeface="Comic Sans MS" pitchFamily="66"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omic Sans MS" pitchFamily="66"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omic Sans MS" pitchFamily="66"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omic Sans MS" pitchFamily="66"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omic Sans MS" pitchFamily="66" charset="0"/>
                <a:ea typeface="MS PGothic" pitchFamily="34" charset="-128"/>
              </a:defRPr>
            </a:lvl9pPr>
          </a:lstStyle>
          <a:p>
            <a:pPr lvl="1" eaLnBrk="1" hangingPunct="1">
              <a:spcBef>
                <a:spcPct val="0"/>
              </a:spcBef>
              <a:buFontTx/>
              <a:buNone/>
              <a:defRPr/>
            </a:pPr>
            <a:r>
              <a:rPr lang="en-US" altLang="en-US" i="1" dirty="0">
                <a:solidFill>
                  <a:schemeClr val="tx2"/>
                </a:solidFill>
                <a:latin typeface="+mn-lt"/>
              </a:rPr>
              <a:t>burn</a:t>
            </a:r>
          </a:p>
          <a:p>
            <a:pPr lvl="1" eaLnBrk="1" hangingPunct="1">
              <a:spcBef>
                <a:spcPct val="0"/>
              </a:spcBef>
              <a:buFontTx/>
              <a:buNone/>
              <a:defRPr/>
            </a:pPr>
            <a:endParaRPr lang="en-GB" altLang="en-US" i="1" dirty="0">
              <a:solidFill>
                <a:schemeClr val="tx2"/>
              </a:solidFill>
              <a:latin typeface="+mn-lt"/>
            </a:endParaRPr>
          </a:p>
          <a:p>
            <a:pPr lvl="1" eaLnBrk="1" hangingPunct="1">
              <a:spcBef>
                <a:spcPct val="0"/>
              </a:spcBef>
              <a:buFontTx/>
              <a:buNone/>
              <a:defRPr/>
            </a:pPr>
            <a:r>
              <a:rPr lang="en-US" altLang="en-US" i="1" dirty="0">
                <a:solidFill>
                  <a:schemeClr val="tx2"/>
                </a:solidFill>
                <a:latin typeface="+mn-lt"/>
              </a:rPr>
              <a:t>first</a:t>
            </a:r>
          </a:p>
          <a:p>
            <a:pPr lvl="1" eaLnBrk="1" hangingPunct="1">
              <a:spcBef>
                <a:spcPct val="0"/>
              </a:spcBef>
              <a:buFontTx/>
              <a:buNone/>
              <a:defRPr/>
            </a:pPr>
            <a:endParaRPr lang="en-US" altLang="en-US" i="1" dirty="0">
              <a:solidFill>
                <a:schemeClr val="tx2"/>
              </a:solidFill>
              <a:latin typeface="+mn-lt"/>
            </a:endParaRPr>
          </a:p>
          <a:p>
            <a:pPr lvl="1" eaLnBrk="1" hangingPunct="1">
              <a:spcBef>
                <a:spcPct val="0"/>
              </a:spcBef>
              <a:buFontTx/>
              <a:buNone/>
              <a:defRPr/>
            </a:pPr>
            <a:r>
              <a:rPr lang="en-US" altLang="en-US" i="1" dirty="0">
                <a:solidFill>
                  <a:schemeClr val="tx2"/>
                </a:solidFill>
                <a:latin typeface="+mn-lt"/>
              </a:rPr>
              <a:t>term</a:t>
            </a:r>
          </a:p>
          <a:p>
            <a:pPr lvl="1" eaLnBrk="1" hangingPunct="1">
              <a:spcBef>
                <a:spcPct val="0"/>
              </a:spcBef>
              <a:buFontTx/>
              <a:buNone/>
              <a:defRPr/>
            </a:pPr>
            <a:endParaRPr lang="en-US" altLang="en-US" i="1" dirty="0">
              <a:solidFill>
                <a:schemeClr val="tx2"/>
              </a:solidFill>
              <a:latin typeface="+mn-lt"/>
            </a:endParaRPr>
          </a:p>
          <a:p>
            <a:pPr lvl="1" eaLnBrk="1" hangingPunct="1">
              <a:spcBef>
                <a:spcPct val="0"/>
              </a:spcBef>
              <a:buFontTx/>
              <a:buNone/>
              <a:defRPr/>
            </a:pPr>
            <a:r>
              <a:rPr lang="en-US" altLang="en-US" i="1" dirty="0">
                <a:solidFill>
                  <a:schemeClr val="tx2"/>
                </a:solidFill>
                <a:latin typeface="+mn-lt"/>
              </a:rPr>
              <a:t>heard</a:t>
            </a:r>
          </a:p>
          <a:p>
            <a:pPr lvl="1" eaLnBrk="1" hangingPunct="1">
              <a:spcBef>
                <a:spcPct val="0"/>
              </a:spcBef>
              <a:buFontTx/>
              <a:buNone/>
              <a:defRPr/>
            </a:pPr>
            <a:r>
              <a:rPr lang="en-US" altLang="en-US" i="1" dirty="0">
                <a:solidFill>
                  <a:schemeClr val="tx2"/>
                </a:solidFill>
                <a:latin typeface="+mn-lt"/>
              </a:rPr>
              <a:t> </a:t>
            </a:r>
          </a:p>
          <a:p>
            <a:pPr lvl="1" eaLnBrk="1" hangingPunct="1">
              <a:spcBef>
                <a:spcPct val="0"/>
              </a:spcBef>
              <a:buFontTx/>
              <a:buNone/>
              <a:defRPr/>
            </a:pPr>
            <a:r>
              <a:rPr lang="en-US" altLang="en-US" i="1" dirty="0">
                <a:solidFill>
                  <a:schemeClr val="tx2"/>
                </a:solidFill>
                <a:latin typeface="+mn-lt"/>
              </a:rPr>
              <a:t>work</a:t>
            </a:r>
          </a:p>
        </p:txBody>
      </p:sp>
      <p:pic>
        <p:nvPicPr>
          <p:cNvPr id="2" name="5">
            <a:hlinkClick r:id="" action="ppaction://media"/>
            <a:extLst>
              <a:ext uri="{FF2B5EF4-FFF2-40B4-BE49-F238E27FC236}">
                <a16:creationId xmlns:a16="http://schemas.microsoft.com/office/drawing/2014/main" id="{42253417-8CDF-4DE4-8773-DB1519E0CC8E}"/>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4818856" y="3125788"/>
            <a:ext cx="2327275" cy="232727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3823"/>
    </mc:Choice>
    <mc:Fallback xmlns="">
      <p:transition spd="slow" advTm="238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8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639" objId="2"/>
        <p14:stopEvt time="18399" objId="2"/>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7B63FD86-6339-8B4E-B732-F3A8287B8AAF}"/>
              </a:ext>
            </a:extLst>
          </p:cNvPr>
          <p:cNvSpPr>
            <a:spLocks noGrp="1" noChangeArrowheads="1"/>
          </p:cNvSpPr>
          <p:nvPr>
            <p:ph type="title"/>
          </p:nvPr>
        </p:nvSpPr>
        <p:spPr>
          <a:xfrm>
            <a:off x="539750" y="0"/>
            <a:ext cx="6870700" cy="915988"/>
          </a:xfrm>
        </p:spPr>
        <p:txBody>
          <a:bodyPr/>
          <a:lstStyle/>
          <a:p>
            <a:r>
              <a:rPr lang="en-GB" altLang="en-US"/>
              <a:t>How do we organise it?</a:t>
            </a:r>
          </a:p>
        </p:txBody>
      </p:sp>
      <p:sp>
        <p:nvSpPr>
          <p:cNvPr id="27651" name="Content Placeholder 2">
            <a:extLst>
              <a:ext uri="{FF2B5EF4-FFF2-40B4-BE49-F238E27FC236}">
                <a16:creationId xmlns:a16="http://schemas.microsoft.com/office/drawing/2014/main" id="{24052B84-93D1-DF43-8443-FF07C6393FEA}"/>
              </a:ext>
            </a:extLst>
          </p:cNvPr>
          <p:cNvSpPr>
            <a:spLocks noGrp="1" noChangeArrowheads="1"/>
          </p:cNvSpPr>
          <p:nvPr>
            <p:ph idx="1"/>
          </p:nvPr>
        </p:nvSpPr>
        <p:spPr>
          <a:xfrm>
            <a:off x="323850" y="1052513"/>
            <a:ext cx="7920038" cy="4537075"/>
          </a:xfrm>
        </p:spPr>
        <p:txBody>
          <a:bodyPr/>
          <a:lstStyle/>
          <a:p>
            <a:pPr eaLnBrk="1" hangingPunct="1"/>
            <a:r>
              <a:rPr lang="en-GB" altLang="en-US"/>
              <a:t>Teach using Letters and Sounds programme</a:t>
            </a:r>
          </a:p>
          <a:p>
            <a:pPr eaLnBrk="1" hangingPunct="1"/>
            <a:r>
              <a:rPr lang="en-GB" altLang="en-US"/>
              <a:t>3-5 sessions a week in Reception and KS1</a:t>
            </a:r>
          </a:p>
          <a:p>
            <a:pPr eaLnBrk="1" hangingPunct="1"/>
            <a:r>
              <a:rPr lang="en-GB" altLang="en-US"/>
              <a:t>Differentiated activities</a:t>
            </a:r>
          </a:p>
          <a:p>
            <a:pPr eaLnBrk="1" hangingPunct="1"/>
            <a:r>
              <a:rPr lang="en-GB" altLang="en-US"/>
              <a:t>Teacher led</a:t>
            </a:r>
          </a:p>
          <a:p>
            <a:pPr eaLnBrk="1" hangingPunct="1"/>
            <a:r>
              <a:rPr lang="en-GB" altLang="en-US"/>
              <a:t>Fun, lively, interactive sessions</a:t>
            </a:r>
          </a:p>
          <a:p>
            <a:pPr eaLnBrk="1" hangingPunct="1"/>
            <a:r>
              <a:rPr lang="en-GB" altLang="en-US"/>
              <a:t>Range of resources</a:t>
            </a:r>
          </a:p>
          <a:p>
            <a:endParaRPr lang="en-GB" altLang="en-US"/>
          </a:p>
        </p:txBody>
      </p:sp>
    </p:spTree>
  </p:cSld>
  <p:clrMapOvr>
    <a:masterClrMapping/>
  </p:clrMapOvr>
  <mc:AlternateContent xmlns:mc="http://schemas.openxmlformats.org/markup-compatibility/2006" xmlns:p14="http://schemas.microsoft.com/office/powerpoint/2010/main">
    <mc:Choice Requires="p14">
      <p:transition spd="slow" p14:dur="2000" advTm="12103"/>
    </mc:Choice>
    <mc:Fallback xmlns="">
      <p:transition spd="slow" advTm="1210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23AD86BC-EEE0-412C-A9BD-A56CE4563D1B}"/>
              </a:ext>
            </a:extLst>
          </p:cNvPr>
          <p:cNvSpPr txBox="1">
            <a:spLocks noChangeArrowheads="1"/>
          </p:cNvSpPr>
          <p:nvPr/>
        </p:nvSpPr>
        <p:spPr>
          <a:xfrm>
            <a:off x="250825" y="692150"/>
            <a:ext cx="7921625" cy="49688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buFontTx/>
              <a:buNone/>
              <a:defRPr/>
            </a:pPr>
            <a:endParaRPr lang="en-GB" altLang="en-US" sz="2600" kern="0" dirty="0"/>
          </a:p>
        </p:txBody>
      </p:sp>
      <p:sp>
        <p:nvSpPr>
          <p:cNvPr id="4" name="Title 1">
            <a:extLst>
              <a:ext uri="{FF2B5EF4-FFF2-40B4-BE49-F238E27FC236}">
                <a16:creationId xmlns:a16="http://schemas.microsoft.com/office/drawing/2014/main" id="{42B081CA-2BF8-466C-A848-766D16760F15}"/>
              </a:ext>
            </a:extLst>
          </p:cNvPr>
          <p:cNvSpPr txBox="1">
            <a:spLocks/>
          </p:cNvSpPr>
          <p:nvPr/>
        </p:nvSpPr>
        <p:spPr>
          <a:xfrm>
            <a:off x="539750" y="234950"/>
            <a:ext cx="6870700" cy="915988"/>
          </a:xfrm>
          <a:prstGeom prst="rect">
            <a:avLst/>
          </a:prstGeom>
        </p:spPr>
        <p:txBody>
          <a:bodyPr/>
          <a:lstStyle>
            <a:lvl1pPr algn="ctr" rtl="0" eaLnBrk="0" fontAlgn="base" hangingPunct="0">
              <a:spcBef>
                <a:spcPct val="0"/>
              </a:spcBef>
              <a:spcAft>
                <a:spcPct val="0"/>
              </a:spcAft>
              <a:defRPr sz="44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omic Sans MS" pitchFamily="66"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omic Sans MS" pitchFamily="66"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omic Sans MS" pitchFamily="66"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omic Sans MS" pitchFamily="66"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a:lstStyle>
          <a:p>
            <a:pPr>
              <a:defRPr/>
            </a:pPr>
            <a:r>
              <a:rPr lang="en-GB" b="1" u="sng" kern="0" dirty="0"/>
              <a:t>How do we teach it?</a:t>
            </a:r>
          </a:p>
        </p:txBody>
      </p:sp>
      <p:sp>
        <p:nvSpPr>
          <p:cNvPr id="5" name="Content Placeholder 2">
            <a:extLst>
              <a:ext uri="{FF2B5EF4-FFF2-40B4-BE49-F238E27FC236}">
                <a16:creationId xmlns:a16="http://schemas.microsoft.com/office/drawing/2014/main" id="{B7444EB4-CA85-4E6D-9B58-44CCCD2455EB}"/>
              </a:ext>
            </a:extLst>
          </p:cNvPr>
          <p:cNvSpPr txBox="1">
            <a:spLocks/>
          </p:cNvSpPr>
          <p:nvPr/>
        </p:nvSpPr>
        <p:spPr>
          <a:xfrm>
            <a:off x="284163" y="1103313"/>
            <a:ext cx="7921625" cy="45370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GB" kern="0" dirty="0"/>
              <a:t>Short sessions are fast paced and consist of 4 parts:</a:t>
            </a:r>
          </a:p>
          <a:p>
            <a:pPr lvl="2">
              <a:defRPr/>
            </a:pPr>
            <a:r>
              <a:rPr lang="en-GB" sz="3200" kern="0" dirty="0"/>
              <a:t>Review and Revisit – </a:t>
            </a:r>
            <a:r>
              <a:rPr lang="en-GB" sz="2800" kern="0" dirty="0"/>
              <a:t>e.g. Flashcards</a:t>
            </a:r>
          </a:p>
          <a:p>
            <a:pPr lvl="2">
              <a:defRPr/>
            </a:pPr>
            <a:r>
              <a:rPr lang="en-GB" sz="3200" kern="0" dirty="0"/>
              <a:t>Teach – </a:t>
            </a:r>
            <a:r>
              <a:rPr lang="en-GB" sz="2800" kern="0" dirty="0"/>
              <a:t>e.g. introduce new sound, syllables</a:t>
            </a:r>
          </a:p>
          <a:p>
            <a:pPr lvl="2">
              <a:defRPr/>
            </a:pPr>
            <a:r>
              <a:rPr lang="en-GB" sz="3200" kern="0" dirty="0"/>
              <a:t>Practise – </a:t>
            </a:r>
            <a:r>
              <a:rPr lang="en-GB" sz="2800" kern="0" dirty="0"/>
              <a:t>e.g. write or read words or sentences. </a:t>
            </a:r>
          </a:p>
          <a:p>
            <a:pPr lvl="2">
              <a:defRPr/>
            </a:pPr>
            <a:r>
              <a:rPr lang="en-GB" sz="3200" kern="0" dirty="0"/>
              <a:t>Apply – </a:t>
            </a:r>
            <a:r>
              <a:rPr lang="en-GB" sz="2800" kern="0" dirty="0"/>
              <a:t>e.g. play games or activities 	using the skills or the sounds. </a:t>
            </a:r>
          </a:p>
        </p:txBody>
      </p:sp>
    </p:spTree>
  </p:cSld>
  <p:clrMapOvr>
    <a:masterClrMapping/>
  </p:clrMapOvr>
  <mc:AlternateContent xmlns:mc="http://schemas.openxmlformats.org/markup-compatibility/2006" xmlns:p14="http://schemas.microsoft.com/office/powerpoint/2010/main">
    <mc:Choice Requires="p14">
      <p:transition spd="slow" p14:dur="2000" advTm="12295"/>
    </mc:Choice>
    <mc:Fallback xmlns="">
      <p:transition spd="slow" advTm="1229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0B577D4-9808-4773-8C6C-8661B91F4B71}"/>
              </a:ext>
            </a:extLst>
          </p:cNvPr>
          <p:cNvSpPr>
            <a:spLocks noGrp="1" noChangeArrowheads="1"/>
          </p:cNvSpPr>
          <p:nvPr>
            <p:ph type="ctrTitle"/>
          </p:nvPr>
        </p:nvSpPr>
        <p:spPr>
          <a:xfrm>
            <a:off x="1258888" y="2133600"/>
            <a:ext cx="6872287" cy="1439863"/>
          </a:xfrm>
        </p:spPr>
        <p:txBody>
          <a:bodyPr/>
          <a:lstStyle/>
          <a:p>
            <a:pPr eaLnBrk="1" hangingPunct="1">
              <a:defRPr/>
            </a:pPr>
            <a:r>
              <a:rPr lang="en-GB" sz="6000" dirty="0">
                <a:solidFill>
                  <a:srgbClr val="000090"/>
                </a:solidFill>
                <a:effectLst>
                  <a:outerShdw blurRad="38100" dist="38100" dir="2700000" algn="tl">
                    <a:srgbClr val="000000"/>
                  </a:outerShdw>
                </a:effectLst>
                <a:latin typeface="+mn-lt"/>
              </a:rPr>
              <a:t>Phases in Phonics</a:t>
            </a:r>
          </a:p>
        </p:txBody>
      </p:sp>
    </p:spTree>
  </p:cSld>
  <p:clrMapOvr>
    <a:masterClrMapping/>
  </p:clrMapOvr>
  <p:transition advTm="1655"/>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1D3D9940-7285-BA43-9808-67E5F98DE294}"/>
              </a:ext>
            </a:extLst>
          </p:cNvPr>
          <p:cNvSpPr>
            <a:spLocks noGrp="1" noChangeArrowheads="1"/>
          </p:cNvSpPr>
          <p:nvPr>
            <p:ph type="title"/>
          </p:nvPr>
        </p:nvSpPr>
        <p:spPr/>
        <p:txBody>
          <a:bodyPr/>
          <a:lstStyle/>
          <a:p>
            <a:r>
              <a:rPr lang="en-GB" altLang="en-US"/>
              <a:t>Phases of Phonics</a:t>
            </a:r>
          </a:p>
        </p:txBody>
      </p:sp>
      <p:pic>
        <p:nvPicPr>
          <p:cNvPr id="2" name="6">
            <a:hlinkClick r:id="" action="ppaction://media"/>
            <a:extLst>
              <a:ext uri="{FF2B5EF4-FFF2-40B4-BE49-F238E27FC236}">
                <a16:creationId xmlns:a16="http://schemas.microsoft.com/office/drawing/2014/main" id="{DD6CA95A-402A-4875-B72F-0AD5354ACC8E}"/>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2627784" y="2276872"/>
            <a:ext cx="3187700" cy="31877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2471"/>
    </mc:Choice>
    <mc:Fallback xmlns="">
      <p:transition spd="slow" advTm="224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0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407" objId="2"/>
        <p14:stopEvt time="21094" objId="2"/>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9BE9D84-54CD-42CF-AF9D-C321D2D6F0CA}"/>
              </a:ext>
            </a:extLst>
          </p:cNvPr>
          <p:cNvSpPr>
            <a:spLocks noGrp="1" noChangeArrowheads="1"/>
          </p:cNvSpPr>
          <p:nvPr>
            <p:ph type="title"/>
          </p:nvPr>
        </p:nvSpPr>
        <p:spPr>
          <a:xfrm>
            <a:off x="827088" y="620713"/>
            <a:ext cx="6870700" cy="808037"/>
          </a:xfrm>
        </p:spPr>
        <p:txBody>
          <a:bodyPr/>
          <a:lstStyle/>
          <a:p>
            <a:pPr eaLnBrk="1" hangingPunct="1">
              <a:defRPr/>
            </a:pPr>
            <a:r>
              <a:rPr lang="en-GB" altLang="en-US" b="1" u="sng" dirty="0">
                <a:latin typeface="+mn-lt"/>
              </a:rPr>
              <a:t>Purpose of Phase 1</a:t>
            </a:r>
          </a:p>
        </p:txBody>
      </p:sp>
      <p:sp>
        <p:nvSpPr>
          <p:cNvPr id="34819" name="Rectangle 3">
            <a:extLst>
              <a:ext uri="{FF2B5EF4-FFF2-40B4-BE49-F238E27FC236}">
                <a16:creationId xmlns:a16="http://schemas.microsoft.com/office/drawing/2014/main" id="{9A536B16-E382-6F45-853E-A7F2ED3AB18A}"/>
              </a:ext>
            </a:extLst>
          </p:cNvPr>
          <p:cNvSpPr>
            <a:spLocks noGrp="1" noChangeArrowheads="1"/>
          </p:cNvSpPr>
          <p:nvPr>
            <p:ph idx="1"/>
          </p:nvPr>
        </p:nvSpPr>
        <p:spPr>
          <a:xfrm>
            <a:off x="684213" y="2060575"/>
            <a:ext cx="7921625" cy="5157788"/>
          </a:xfrm>
        </p:spPr>
        <p:txBody>
          <a:bodyPr/>
          <a:lstStyle/>
          <a:p>
            <a:pPr eaLnBrk="1" hangingPunct="1"/>
            <a:r>
              <a:rPr lang="en-GB" altLang="en-US"/>
              <a:t>Explore and experiment with sounds and words</a:t>
            </a:r>
          </a:p>
          <a:p>
            <a:pPr eaLnBrk="1" hangingPunct="1"/>
            <a:r>
              <a:rPr lang="en-GB" altLang="en-US"/>
              <a:t>Distinguish between different sounds in the environment  and phonemes</a:t>
            </a:r>
          </a:p>
          <a:p>
            <a:pPr eaLnBrk="1" hangingPunct="1"/>
            <a:r>
              <a:rPr lang="en-GB" altLang="en-US"/>
              <a:t>Learn to orally blend and segment sounds in words</a:t>
            </a:r>
          </a:p>
        </p:txBody>
      </p:sp>
      <p:pic>
        <p:nvPicPr>
          <p:cNvPr id="4" name="Audio Recording 16 Nov 2020 at 20:24:23" descr="Audio Recording 16 Nov 2020 at 20:24:23">
            <a:hlinkClick r:id="" action="ppaction://media"/>
            <a:extLst>
              <a:ext uri="{FF2B5EF4-FFF2-40B4-BE49-F238E27FC236}">
                <a16:creationId xmlns:a16="http://schemas.microsoft.com/office/drawing/2014/main" id="{E6352AE0-1917-3D4F-B0A3-ECB97189D83A}"/>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580112" y="4797127"/>
            <a:ext cx="1440160" cy="144016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6887"/>
    </mc:Choice>
    <mc:Fallback xmlns="">
      <p:transition spd="slow" advTm="268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5983" objId="4"/>
        <p14:stopEvt time="25135" objId="4"/>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985743F-E657-4F22-96D3-B20B2550FFC4}"/>
              </a:ext>
            </a:extLst>
          </p:cNvPr>
          <p:cNvSpPr>
            <a:spLocks noGrp="1" noChangeArrowheads="1"/>
          </p:cNvSpPr>
          <p:nvPr>
            <p:ph type="title"/>
          </p:nvPr>
        </p:nvSpPr>
        <p:spPr>
          <a:xfrm>
            <a:off x="395288" y="260350"/>
            <a:ext cx="8064500" cy="865188"/>
          </a:xfrm>
        </p:spPr>
        <p:txBody>
          <a:bodyPr/>
          <a:lstStyle/>
          <a:p>
            <a:pPr eaLnBrk="1" hangingPunct="1">
              <a:defRPr/>
            </a:pPr>
            <a:r>
              <a:rPr lang="en-GB" altLang="en-US" sz="3600" b="1" u="sng" dirty="0">
                <a:latin typeface="+mn-lt"/>
              </a:rPr>
              <a:t>By the end of Phase 1</a:t>
            </a:r>
            <a:r>
              <a:rPr lang="en-GB" altLang="en-US" b="1" u="sng" dirty="0">
                <a:latin typeface="+mn-lt"/>
              </a:rPr>
              <a:t> </a:t>
            </a:r>
            <a:endParaRPr lang="en-GB" altLang="en-US" sz="5400" b="1" u="sng" dirty="0">
              <a:latin typeface="+mn-lt"/>
            </a:endParaRPr>
          </a:p>
        </p:txBody>
      </p:sp>
      <p:sp>
        <p:nvSpPr>
          <p:cNvPr id="36867" name="Rectangle 3">
            <a:extLst>
              <a:ext uri="{FF2B5EF4-FFF2-40B4-BE49-F238E27FC236}">
                <a16:creationId xmlns:a16="http://schemas.microsoft.com/office/drawing/2014/main" id="{8D66DD8F-F166-B44E-98D7-D129332E672D}"/>
              </a:ext>
            </a:extLst>
          </p:cNvPr>
          <p:cNvSpPr>
            <a:spLocks noGrp="1" noChangeArrowheads="1"/>
          </p:cNvSpPr>
          <p:nvPr>
            <p:ph idx="1"/>
          </p:nvPr>
        </p:nvSpPr>
        <p:spPr>
          <a:xfrm>
            <a:off x="395288" y="1268413"/>
            <a:ext cx="8147050" cy="5905500"/>
          </a:xfrm>
        </p:spPr>
        <p:txBody>
          <a:bodyPr/>
          <a:lstStyle/>
          <a:p>
            <a:pPr eaLnBrk="1" hangingPunct="1"/>
            <a:r>
              <a:rPr lang="en-GB" altLang="en-US" sz="2400"/>
              <a:t>Children will have experienced a wealth of listening activities including songs, stories and rhymes. </a:t>
            </a:r>
          </a:p>
          <a:p>
            <a:pPr eaLnBrk="1" hangingPunct="1"/>
            <a:r>
              <a:rPr lang="en-GB" altLang="en-US" sz="2400"/>
              <a:t>They will be able to distinguish between speech sounds and many will be able to blend and segment words orally. </a:t>
            </a:r>
          </a:p>
          <a:p>
            <a:pPr eaLnBrk="1" hangingPunct="1"/>
            <a:r>
              <a:rPr lang="en-GB" altLang="en-US" sz="2400"/>
              <a:t>Some will also be able to recognise spoken words that rhyme and will be able to provide a string of rhyming words, but inability to do this does not prevent moving on to Phase Two as these speaking and listening activities continue.</a:t>
            </a:r>
            <a:r>
              <a:rPr lang="en-GB" altLang="en-US" sz="2800"/>
              <a:t> </a:t>
            </a:r>
          </a:p>
        </p:txBody>
      </p:sp>
      <p:pic>
        <p:nvPicPr>
          <p:cNvPr id="3" name="Audio Recording 16 Nov 2020 at 19:51:45" descr="Audio Recording 16 Nov 2020 at 19:51:45">
            <a:hlinkClick r:id="" action="ppaction://media"/>
            <a:extLst>
              <a:ext uri="{FF2B5EF4-FFF2-40B4-BE49-F238E27FC236}">
                <a16:creationId xmlns:a16="http://schemas.microsoft.com/office/drawing/2014/main" id="{14A01B98-4B2B-F041-A326-BD330CAA6760}"/>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724128" y="5013176"/>
            <a:ext cx="1368152" cy="136815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5871"/>
    </mc:Choice>
    <mc:Fallback xmlns="">
      <p:transition spd="slow" advTm="558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2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15303" objId="3"/>
        <p14:stopEvt time="53528" objId="3"/>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18036-C100-47DB-8FF6-B234A182F933}"/>
              </a:ext>
            </a:extLst>
          </p:cNvPr>
          <p:cNvSpPr>
            <a:spLocks noGrp="1"/>
          </p:cNvSpPr>
          <p:nvPr>
            <p:ph type="title"/>
          </p:nvPr>
        </p:nvSpPr>
        <p:spPr>
          <a:xfrm>
            <a:off x="899592" y="708616"/>
            <a:ext cx="6870700" cy="1600200"/>
          </a:xfrm>
        </p:spPr>
        <p:txBody>
          <a:bodyPr/>
          <a:lstStyle/>
          <a:p>
            <a:r>
              <a:rPr lang="en-GB" dirty="0"/>
              <a:t>Phonic sounds – how to say the pure sounds in Phase 2, 3 and 5</a:t>
            </a:r>
          </a:p>
        </p:txBody>
      </p:sp>
      <p:sp>
        <p:nvSpPr>
          <p:cNvPr id="3" name="Content Placeholder 2">
            <a:extLst>
              <a:ext uri="{FF2B5EF4-FFF2-40B4-BE49-F238E27FC236}">
                <a16:creationId xmlns:a16="http://schemas.microsoft.com/office/drawing/2014/main" id="{21440086-0203-478B-9150-E2404AB83779}"/>
              </a:ext>
            </a:extLst>
          </p:cNvPr>
          <p:cNvSpPr>
            <a:spLocks noGrp="1"/>
          </p:cNvSpPr>
          <p:nvPr>
            <p:ph idx="1"/>
          </p:nvPr>
        </p:nvSpPr>
        <p:spPr>
          <a:xfrm>
            <a:off x="685800" y="2708920"/>
            <a:ext cx="7696200" cy="3456384"/>
          </a:xfrm>
        </p:spPr>
        <p:txBody>
          <a:bodyPr/>
          <a:lstStyle/>
          <a:p>
            <a:r>
              <a:rPr lang="en-GB" dirty="0"/>
              <a:t>Please follow this link to learn how to say the sounds correctly…</a:t>
            </a:r>
          </a:p>
          <a:p>
            <a:pPr marL="0" indent="0">
              <a:buNone/>
            </a:pPr>
            <a:endParaRPr lang="en-GB" dirty="0"/>
          </a:p>
          <a:p>
            <a:pPr marL="0" indent="0" algn="ctr">
              <a:buNone/>
            </a:pPr>
            <a:r>
              <a:rPr lang="en-GB" dirty="0">
                <a:hlinkClick r:id="rId2"/>
              </a:rPr>
              <a:t>Articulation of Phonemes - YouTube</a:t>
            </a:r>
            <a:endParaRPr lang="en-GB" dirty="0"/>
          </a:p>
        </p:txBody>
      </p:sp>
    </p:spTree>
    <p:extLst>
      <p:ext uri="{BB962C8B-B14F-4D97-AF65-F5344CB8AC3E}">
        <p14:creationId xmlns:p14="http://schemas.microsoft.com/office/powerpoint/2010/main" val="202223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89D7B57-98B6-4E9A-B389-9AB430B62AEF}"/>
              </a:ext>
            </a:extLst>
          </p:cNvPr>
          <p:cNvSpPr>
            <a:spLocks noGrp="1" noChangeArrowheads="1"/>
          </p:cNvSpPr>
          <p:nvPr>
            <p:ph type="title"/>
          </p:nvPr>
        </p:nvSpPr>
        <p:spPr>
          <a:xfrm>
            <a:off x="827087" y="188641"/>
            <a:ext cx="6870700" cy="1296144"/>
          </a:xfrm>
        </p:spPr>
        <p:txBody>
          <a:bodyPr/>
          <a:lstStyle/>
          <a:p>
            <a:pPr eaLnBrk="1" hangingPunct="1">
              <a:defRPr/>
            </a:pPr>
            <a:r>
              <a:rPr lang="en-GB" altLang="en-US" sz="3800" b="1" u="sng" dirty="0">
                <a:latin typeface="+mn-lt"/>
              </a:rPr>
              <a:t>Purpose of Phase 2</a:t>
            </a:r>
            <a:br>
              <a:rPr lang="en-GB" altLang="en-US" sz="3800" b="1" u="sng" dirty="0">
                <a:latin typeface="+mn-lt"/>
              </a:rPr>
            </a:br>
            <a:endParaRPr lang="en-GB" altLang="en-US" sz="2800" b="1" u="sng" dirty="0">
              <a:latin typeface="+mn-lt"/>
            </a:endParaRPr>
          </a:p>
        </p:txBody>
      </p:sp>
      <p:sp>
        <p:nvSpPr>
          <p:cNvPr id="38915" name="Rectangle 3">
            <a:extLst>
              <a:ext uri="{FF2B5EF4-FFF2-40B4-BE49-F238E27FC236}">
                <a16:creationId xmlns:a16="http://schemas.microsoft.com/office/drawing/2014/main" id="{DA1A023C-A85F-D142-9458-4007D00200E4}"/>
              </a:ext>
            </a:extLst>
          </p:cNvPr>
          <p:cNvSpPr>
            <a:spLocks noGrp="1" noChangeArrowheads="1"/>
          </p:cNvSpPr>
          <p:nvPr>
            <p:ph idx="1"/>
          </p:nvPr>
        </p:nvSpPr>
        <p:spPr>
          <a:xfrm>
            <a:off x="1042988" y="1124744"/>
            <a:ext cx="7273925" cy="5301456"/>
          </a:xfrm>
        </p:spPr>
        <p:txBody>
          <a:bodyPr/>
          <a:lstStyle/>
          <a:p>
            <a:pPr eaLnBrk="1" hangingPunct="1"/>
            <a:r>
              <a:rPr lang="en-GB" altLang="en-US" sz="2800" dirty="0"/>
              <a:t>Learn 19 phonemes and know the graphemes that represent them.</a:t>
            </a:r>
          </a:p>
          <a:p>
            <a:pPr eaLnBrk="1" hangingPunct="1"/>
            <a:r>
              <a:rPr lang="en-GB" altLang="en-US" sz="2800" dirty="0"/>
              <a:t>Use letter names and the sounds they make.</a:t>
            </a:r>
          </a:p>
          <a:p>
            <a:pPr eaLnBrk="1" hangingPunct="1"/>
            <a:r>
              <a:rPr lang="en-GB" altLang="en-US" sz="2800" dirty="0"/>
              <a:t>Move on from orally blending and segmenting to blending and segmenting letters to read and spell (maybe with magnetic letters) VC and CVC words </a:t>
            </a:r>
          </a:p>
          <a:p>
            <a:pPr eaLnBrk="1" hangingPunct="1"/>
            <a:r>
              <a:rPr lang="en-GB" altLang="en-US" sz="2800" dirty="0"/>
              <a:t>Introduce two syllable words, simple captions and </a:t>
            </a:r>
            <a:r>
              <a:rPr lang="en-GB" altLang="en-US" sz="2800" dirty="0" err="1"/>
              <a:t>someTricky</a:t>
            </a:r>
            <a:r>
              <a:rPr lang="en-GB" altLang="en-US" sz="2800" dirty="0"/>
              <a:t> words. </a:t>
            </a:r>
          </a:p>
        </p:txBody>
      </p:sp>
      <p:pic>
        <p:nvPicPr>
          <p:cNvPr id="2" name="Audio Recording 16 Nov 2020 at 19:55:14" descr="Audio Recording 16 Nov 2020 at 19:55:14">
            <a:hlinkClick r:id="" action="ppaction://media"/>
            <a:extLst>
              <a:ext uri="{FF2B5EF4-FFF2-40B4-BE49-F238E27FC236}">
                <a16:creationId xmlns:a16="http://schemas.microsoft.com/office/drawing/2014/main" id="{0F36FB4E-ABF8-3542-A99B-19007B1CD8BE}"/>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6401643" y="5445224"/>
            <a:ext cx="1296144" cy="1296144"/>
          </a:xfrm>
          <a:prstGeom prst="rect">
            <a:avLst/>
          </a:prstGeom>
        </p:spPr>
      </p:pic>
      <p:pic>
        <p:nvPicPr>
          <p:cNvPr id="5" name="Audio 4">
            <a:hlinkClick r:id="" action="ppaction://media"/>
            <a:extLst>
              <a:ext uri="{FF2B5EF4-FFF2-40B4-BE49-F238E27FC236}">
                <a16:creationId xmlns:a16="http://schemas.microsoft.com/office/drawing/2014/main" id="{BF94B779-DD73-3E43-84E7-2313DE92786E}"/>
              </a:ext>
            </a:extLst>
          </p:cNvPr>
          <p:cNvPicPr>
            <a:picLocks noChangeAspect="1"/>
          </p:cNvPicPr>
          <p:nvPr>
            <a:audioFile r:link="rId5"/>
            <p:extLst>
              <p:ext uri="{DAA4B4D4-6D71-4841-9C94-3DE7FCFB9230}">
                <p14:media xmlns:p14="http://schemas.microsoft.com/office/powerpoint/2010/main" r:embed="rId4"/>
              </p:ext>
            </p:extLst>
          </p:nvPr>
        </p:nvPicPr>
        <p:blipFill>
          <a:blip r:embed="rId8"/>
          <a:stretch>
            <a:fillRect/>
          </a:stretch>
        </p:blipFill>
        <p:spPr>
          <a:xfrm>
            <a:off x="8115300" y="5829300"/>
            <a:ext cx="812800" cy="812800"/>
          </a:xfrm>
          <a:prstGeom prst="rect">
            <a:avLst/>
          </a:prstGeom>
        </p:spPr>
      </p:pic>
    </p:spTree>
    <p:custDataLst>
      <p:tags r:id="rId1"/>
    </p:custData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2368"/>
    </mc:Choice>
    <mc:Fallback xmlns="">
      <p:transition spd="slow" advTm="423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57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audio isNarration="1">
              <p:cMediaNode vol="80000" showWhenStopped="0">
                <p:cTn id="12"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14335" objId="2"/>
        <p14:stopEvt time="40069" objId="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8992793-BEF9-104B-9BE0-E22CF4A69A1A}"/>
              </a:ext>
            </a:extLst>
          </p:cNvPr>
          <p:cNvSpPr>
            <a:spLocks noGrp="1" noChangeArrowheads="1"/>
          </p:cNvSpPr>
          <p:nvPr>
            <p:ph type="title"/>
          </p:nvPr>
        </p:nvSpPr>
        <p:spPr/>
        <p:txBody>
          <a:bodyPr/>
          <a:lstStyle/>
          <a:p>
            <a:r>
              <a:rPr lang="en-GB" altLang="en-US"/>
              <a:t>Thank you for joining us on this training…</a:t>
            </a:r>
          </a:p>
        </p:txBody>
      </p:sp>
      <p:pic>
        <p:nvPicPr>
          <p:cNvPr id="2" name="1">
            <a:hlinkClick r:id="" action="ppaction://media"/>
            <a:extLst>
              <a:ext uri="{FF2B5EF4-FFF2-40B4-BE49-F238E27FC236}">
                <a16:creationId xmlns:a16="http://schemas.microsoft.com/office/drawing/2014/main" id="{45DB6899-01B0-49AE-9654-086D16A6D703}"/>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203848" y="2636912"/>
            <a:ext cx="2075408" cy="207540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3815"/>
    </mc:Choice>
    <mc:Fallback xmlns="">
      <p:transition spd="slow" advTm="338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2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2487" objId="2"/>
        <p14:stopEvt time="32854" objId="2"/>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77094CF-EA86-4021-B27E-88A53698F149}"/>
              </a:ext>
            </a:extLst>
          </p:cNvPr>
          <p:cNvSpPr>
            <a:spLocks noGrp="1" noChangeArrowheads="1"/>
          </p:cNvSpPr>
          <p:nvPr>
            <p:ph type="title"/>
          </p:nvPr>
        </p:nvSpPr>
        <p:spPr/>
        <p:txBody>
          <a:bodyPr/>
          <a:lstStyle/>
          <a:p>
            <a:pPr eaLnBrk="1" hangingPunct="1">
              <a:defRPr/>
            </a:pPr>
            <a:r>
              <a:rPr lang="en-GB" altLang="en-US" b="1" u="sng" dirty="0">
                <a:latin typeface="+mn-lt"/>
              </a:rPr>
              <a:t>Phase 2 letter progression</a:t>
            </a:r>
          </a:p>
        </p:txBody>
      </p:sp>
      <p:sp>
        <p:nvSpPr>
          <p:cNvPr id="40963" name="Rectangle 3">
            <a:extLst>
              <a:ext uri="{FF2B5EF4-FFF2-40B4-BE49-F238E27FC236}">
                <a16:creationId xmlns:a16="http://schemas.microsoft.com/office/drawing/2014/main" id="{B2AE080D-DE11-184A-A3BD-023521E22045}"/>
              </a:ext>
            </a:extLst>
          </p:cNvPr>
          <p:cNvSpPr>
            <a:spLocks noGrp="1" noChangeArrowheads="1"/>
          </p:cNvSpPr>
          <p:nvPr>
            <p:ph idx="1"/>
          </p:nvPr>
        </p:nvSpPr>
        <p:spPr/>
        <p:txBody>
          <a:bodyPr/>
          <a:lstStyle/>
          <a:p>
            <a:pPr eaLnBrk="1" hangingPunct="1">
              <a:buFont typeface="Wingdings" pitchFamily="2" charset="2"/>
              <a:buNone/>
            </a:pPr>
            <a:r>
              <a:rPr lang="en-GB" altLang="en-US" sz="3600"/>
              <a:t>Set 1: 	s	a	t	p</a:t>
            </a:r>
          </a:p>
          <a:p>
            <a:pPr eaLnBrk="1" hangingPunct="1">
              <a:buFont typeface="Wingdings" pitchFamily="2" charset="2"/>
              <a:buNone/>
            </a:pPr>
            <a:r>
              <a:rPr lang="en-GB" altLang="en-US" sz="3600"/>
              <a:t>Set 2:	i	n	m	d</a:t>
            </a:r>
          </a:p>
          <a:p>
            <a:pPr eaLnBrk="1" hangingPunct="1">
              <a:buFont typeface="Wingdings" pitchFamily="2" charset="2"/>
              <a:buNone/>
            </a:pPr>
            <a:r>
              <a:rPr lang="en-GB" altLang="en-US" sz="3600"/>
              <a:t>Set 3:	g	o	c	k</a:t>
            </a:r>
          </a:p>
          <a:p>
            <a:pPr eaLnBrk="1" hangingPunct="1">
              <a:buFont typeface="Wingdings" pitchFamily="2" charset="2"/>
              <a:buNone/>
            </a:pPr>
            <a:r>
              <a:rPr lang="en-GB" altLang="en-US" sz="3600"/>
              <a:t>Set 4:	ck	e	u	r</a:t>
            </a:r>
          </a:p>
          <a:p>
            <a:pPr eaLnBrk="1" hangingPunct="1">
              <a:buFont typeface="Wingdings" pitchFamily="2" charset="2"/>
              <a:buNone/>
            </a:pPr>
            <a:r>
              <a:rPr lang="en-GB" altLang="en-US" sz="3600"/>
              <a:t>Set 5:	h	b	f,ff	l,ll	ss</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429"/>
    </mc:Choice>
    <mc:Fallback xmlns="">
      <p:transition spd="slow" advTm="1042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781D1525-5E08-F544-A63A-578A5177CA97}"/>
              </a:ext>
            </a:extLst>
          </p:cNvPr>
          <p:cNvSpPr>
            <a:spLocks noGrp="1" noChangeArrowheads="1"/>
          </p:cNvSpPr>
          <p:nvPr>
            <p:ph type="title"/>
          </p:nvPr>
        </p:nvSpPr>
        <p:spPr>
          <a:xfrm>
            <a:off x="395288" y="188913"/>
            <a:ext cx="6870700" cy="842962"/>
          </a:xfrm>
        </p:spPr>
        <p:txBody>
          <a:bodyPr/>
          <a:lstStyle/>
          <a:p>
            <a:r>
              <a:rPr lang="en-GB" altLang="en-US"/>
              <a:t>Activity…</a:t>
            </a:r>
          </a:p>
        </p:txBody>
      </p:sp>
      <p:sp>
        <p:nvSpPr>
          <p:cNvPr id="3" name="Content Placeholder 2">
            <a:extLst>
              <a:ext uri="{FF2B5EF4-FFF2-40B4-BE49-F238E27FC236}">
                <a16:creationId xmlns:a16="http://schemas.microsoft.com/office/drawing/2014/main" id="{8FC94B54-A6C3-40CC-8878-2B1983EE77FC}"/>
              </a:ext>
            </a:extLst>
          </p:cNvPr>
          <p:cNvSpPr>
            <a:spLocks noGrp="1"/>
          </p:cNvSpPr>
          <p:nvPr>
            <p:ph idx="1"/>
          </p:nvPr>
        </p:nvSpPr>
        <p:spPr>
          <a:xfrm>
            <a:off x="323850" y="981075"/>
            <a:ext cx="7696200" cy="3657600"/>
          </a:xfrm>
        </p:spPr>
        <p:txBody>
          <a:bodyPr/>
          <a:lstStyle/>
          <a:p>
            <a:pPr>
              <a:defRPr/>
            </a:pPr>
            <a:r>
              <a:rPr lang="en-GB" sz="2800" dirty="0"/>
              <a:t>The order allows the children to begin to make words and segment (separate) and blend (join together) letters after only 1 week. </a:t>
            </a:r>
          </a:p>
          <a:p>
            <a:pPr>
              <a:defRPr/>
            </a:pPr>
            <a:r>
              <a:rPr lang="en-GB" dirty="0"/>
              <a:t>How many words can you make with these letters? </a:t>
            </a:r>
          </a:p>
          <a:p>
            <a:pPr marL="1371600" lvl="3" indent="0">
              <a:buFontTx/>
              <a:buNone/>
              <a:defRPr/>
            </a:pPr>
            <a:r>
              <a:rPr lang="en-GB" sz="3200" dirty="0"/>
              <a:t>s	   a 	  t	p	</a:t>
            </a:r>
            <a:r>
              <a:rPr lang="en-GB" sz="3200" dirty="0" err="1"/>
              <a:t>i</a:t>
            </a:r>
            <a:r>
              <a:rPr lang="en-GB" sz="3200" dirty="0"/>
              <a:t>	n </a:t>
            </a:r>
          </a:p>
          <a:p>
            <a:pPr lvl="3">
              <a:defRPr/>
            </a:pPr>
            <a:r>
              <a:rPr lang="en-GB" sz="3200" dirty="0"/>
              <a:t>Now compare this with the first 6 letters of the alphabet…</a:t>
            </a:r>
          </a:p>
        </p:txBody>
      </p:sp>
      <p:pic>
        <p:nvPicPr>
          <p:cNvPr id="5" name="Audio Recording 16 Nov 2020 at 20:09:45" descr="Audio Recording 16 Nov 2020 at 20:09:45">
            <a:hlinkClick r:id="" action="ppaction://media"/>
            <a:extLst>
              <a:ext uri="{FF2B5EF4-FFF2-40B4-BE49-F238E27FC236}">
                <a16:creationId xmlns:a16="http://schemas.microsoft.com/office/drawing/2014/main" id="{A5112B45-6E9B-9C4D-A853-A58DAD35E265}"/>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588224" y="4947493"/>
            <a:ext cx="1296144" cy="129614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1382"/>
    </mc:Choice>
    <mc:Fallback xmlns="">
      <p:transition spd="slow" advTm="313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4782" objId="5"/>
        <p14:stopEvt time="24812" objId="5"/>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0C105F3-3261-4CD8-B748-D9D18DCE1834}"/>
              </a:ext>
            </a:extLst>
          </p:cNvPr>
          <p:cNvSpPr>
            <a:spLocks noGrp="1" noChangeArrowheads="1"/>
          </p:cNvSpPr>
          <p:nvPr>
            <p:ph type="title"/>
          </p:nvPr>
        </p:nvSpPr>
        <p:spPr>
          <a:xfrm>
            <a:off x="685800" y="476250"/>
            <a:ext cx="6870700" cy="865188"/>
          </a:xfrm>
        </p:spPr>
        <p:txBody>
          <a:bodyPr/>
          <a:lstStyle/>
          <a:p>
            <a:pPr eaLnBrk="1" hangingPunct="1">
              <a:defRPr/>
            </a:pPr>
            <a:r>
              <a:rPr lang="en-GB" altLang="en-US" sz="3800" b="1" u="sng" dirty="0">
                <a:latin typeface="+mn-lt"/>
              </a:rPr>
              <a:t>Purpose of Phase 3</a:t>
            </a:r>
            <a:br>
              <a:rPr lang="en-GB" altLang="en-US" sz="3800" b="1" u="sng" dirty="0">
                <a:latin typeface="SassoonPrimaryInfant" pitchFamily="2" charset="0"/>
              </a:rPr>
            </a:br>
            <a:endParaRPr lang="en-GB" altLang="en-US" sz="2800" b="1" u="sng" dirty="0">
              <a:latin typeface="SassoonPrimaryInfant" pitchFamily="2" charset="0"/>
            </a:endParaRPr>
          </a:p>
        </p:txBody>
      </p:sp>
      <p:sp>
        <p:nvSpPr>
          <p:cNvPr id="46083" name="Rectangle 3">
            <a:extLst>
              <a:ext uri="{FF2B5EF4-FFF2-40B4-BE49-F238E27FC236}">
                <a16:creationId xmlns:a16="http://schemas.microsoft.com/office/drawing/2014/main" id="{C2F0ED34-A18B-DD4D-BF3D-184668B9543B}"/>
              </a:ext>
            </a:extLst>
          </p:cNvPr>
          <p:cNvSpPr>
            <a:spLocks noGrp="1" noChangeArrowheads="1"/>
          </p:cNvSpPr>
          <p:nvPr>
            <p:ph idx="1"/>
          </p:nvPr>
        </p:nvSpPr>
        <p:spPr>
          <a:xfrm>
            <a:off x="395288" y="1125538"/>
            <a:ext cx="7524750" cy="5013325"/>
          </a:xfrm>
        </p:spPr>
        <p:txBody>
          <a:bodyPr/>
          <a:lstStyle/>
          <a:p>
            <a:pPr eaLnBrk="1" hangingPunct="1"/>
            <a:r>
              <a:rPr lang="en-GB" altLang="en-US" sz="2400">
                <a:cs typeface="Nirmala UI" panose="020B0502040204020203" pitchFamily="34" charset="0"/>
              </a:rPr>
              <a:t>Teach another 25 phonemes and graphemes to go with them.</a:t>
            </a:r>
          </a:p>
          <a:p>
            <a:pPr eaLnBrk="1" hangingPunct="1"/>
            <a:r>
              <a:rPr lang="en-GB" altLang="en-US" sz="2400">
                <a:cs typeface="Nirmala UI" panose="020B0502040204020203" pitchFamily="34" charset="0"/>
              </a:rPr>
              <a:t>Learn letter names</a:t>
            </a:r>
          </a:p>
          <a:p>
            <a:pPr eaLnBrk="1" hangingPunct="1"/>
            <a:r>
              <a:rPr lang="en-GB" altLang="en-US" sz="2400">
                <a:cs typeface="Nirmala UI" panose="020B0502040204020203" pitchFamily="34" charset="0"/>
              </a:rPr>
              <a:t>Continue to practise blending and segmenting using new phonemes and two syllable words</a:t>
            </a:r>
          </a:p>
          <a:p>
            <a:pPr eaLnBrk="1" hangingPunct="1"/>
            <a:r>
              <a:rPr lang="en-GB" altLang="en-US" sz="2400">
                <a:cs typeface="Nirmala UI" panose="020B0502040204020203" pitchFamily="34" charset="0"/>
              </a:rPr>
              <a:t>At this point it does not matter that the children are not spelling accurately, it is about having the confidence to have a go and use </a:t>
            </a:r>
            <a:r>
              <a:rPr lang="en-GB" altLang="en-US" sz="2400"/>
              <a:t>the graphemes that they have learned. </a:t>
            </a:r>
          </a:p>
        </p:txBody>
      </p:sp>
      <p:pic>
        <p:nvPicPr>
          <p:cNvPr id="2" name="Audio Recording 16 Nov 2020 at 20:03:36" descr="Audio Recording 16 Nov 2020 at 20:03:36">
            <a:hlinkClick r:id="" action="ppaction://media"/>
            <a:extLst>
              <a:ext uri="{FF2B5EF4-FFF2-40B4-BE49-F238E27FC236}">
                <a16:creationId xmlns:a16="http://schemas.microsoft.com/office/drawing/2014/main" id="{8BE6A86A-76D5-CA45-927D-BE2DAB76FE48}"/>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084168" y="5064125"/>
            <a:ext cx="1472332" cy="147233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1239"/>
    </mc:Choice>
    <mc:Fallback xmlns="">
      <p:transition spd="slow" advTm="212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3999" objId="2"/>
        <p14:stopEvt time="15598" objId="2"/>
      </p14:showEvt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7E20DDA-C708-4E97-A6B2-54466C059C35}"/>
              </a:ext>
            </a:extLst>
          </p:cNvPr>
          <p:cNvSpPr>
            <a:spLocks noGrp="1" noChangeArrowheads="1"/>
          </p:cNvSpPr>
          <p:nvPr>
            <p:ph type="title"/>
          </p:nvPr>
        </p:nvSpPr>
        <p:spPr>
          <a:xfrm>
            <a:off x="611188" y="115888"/>
            <a:ext cx="7162800" cy="914400"/>
          </a:xfrm>
        </p:spPr>
        <p:txBody>
          <a:bodyPr/>
          <a:lstStyle/>
          <a:p>
            <a:pPr eaLnBrk="1" hangingPunct="1">
              <a:defRPr/>
            </a:pPr>
            <a:r>
              <a:rPr lang="en-GB" altLang="en-US" sz="3600" b="1" u="sng" dirty="0">
                <a:latin typeface="+mn-lt"/>
              </a:rPr>
              <a:t>25 phonemes taught in Phase 3</a:t>
            </a:r>
          </a:p>
        </p:txBody>
      </p:sp>
      <p:sp>
        <p:nvSpPr>
          <p:cNvPr id="48131" name="Rectangle 3">
            <a:extLst>
              <a:ext uri="{FF2B5EF4-FFF2-40B4-BE49-F238E27FC236}">
                <a16:creationId xmlns:a16="http://schemas.microsoft.com/office/drawing/2014/main" id="{2B42A1E9-4985-B64E-A76D-28A2816CABE9}"/>
              </a:ext>
            </a:extLst>
          </p:cNvPr>
          <p:cNvSpPr>
            <a:spLocks noGrp="1" noChangeArrowheads="1"/>
          </p:cNvSpPr>
          <p:nvPr>
            <p:ph idx="1"/>
          </p:nvPr>
        </p:nvSpPr>
        <p:spPr>
          <a:xfrm>
            <a:off x="539750" y="1268413"/>
            <a:ext cx="7991475" cy="5589587"/>
          </a:xfrm>
        </p:spPr>
        <p:txBody>
          <a:bodyPr/>
          <a:lstStyle/>
          <a:p>
            <a:pPr eaLnBrk="1" hangingPunct="1">
              <a:buFont typeface="Wingdings" pitchFamily="2" charset="2"/>
              <a:buNone/>
            </a:pPr>
            <a:r>
              <a:rPr lang="en-GB" altLang="en-US" b="1" u="sng" dirty="0"/>
              <a:t>Letters</a:t>
            </a:r>
            <a:r>
              <a:rPr lang="en-GB" altLang="en-US" dirty="0"/>
              <a:t> </a:t>
            </a:r>
            <a:endParaRPr lang="en-GB" altLang="en-US" b="1" dirty="0"/>
          </a:p>
          <a:p>
            <a:pPr eaLnBrk="1" hangingPunct="1">
              <a:buFont typeface="Wingdings" pitchFamily="2" charset="2"/>
              <a:buNone/>
            </a:pPr>
            <a:r>
              <a:rPr lang="en-GB" altLang="en-US" dirty="0"/>
              <a:t>Set 6: 	j	v	w	x</a:t>
            </a:r>
          </a:p>
          <a:p>
            <a:pPr eaLnBrk="1" hangingPunct="1">
              <a:buFont typeface="Wingdings" pitchFamily="2" charset="2"/>
              <a:buNone/>
            </a:pPr>
            <a:r>
              <a:rPr lang="en-GB" altLang="en-US" dirty="0"/>
              <a:t>Set 7:	y	</a:t>
            </a:r>
            <a:r>
              <a:rPr lang="en-GB" altLang="en-US" dirty="0" err="1"/>
              <a:t>z,zz</a:t>
            </a:r>
            <a:r>
              <a:rPr lang="en-GB" altLang="en-US" dirty="0"/>
              <a:t>   	</a:t>
            </a:r>
            <a:r>
              <a:rPr lang="en-GB" altLang="en-US" dirty="0" err="1"/>
              <a:t>qu</a:t>
            </a:r>
            <a:endParaRPr lang="en-GB" altLang="en-US" dirty="0"/>
          </a:p>
          <a:p>
            <a:pPr eaLnBrk="1" hangingPunct="1">
              <a:buFont typeface="Wingdings" pitchFamily="2" charset="2"/>
              <a:buNone/>
            </a:pPr>
            <a:r>
              <a:rPr lang="en-GB" altLang="en-US" b="1" u="sng" dirty="0"/>
              <a:t>Consonant digraphs: </a:t>
            </a:r>
            <a:r>
              <a:rPr lang="en-GB" altLang="en-US" dirty="0"/>
              <a:t> </a:t>
            </a:r>
            <a:r>
              <a:rPr lang="en-GB" altLang="en-US" dirty="0" err="1"/>
              <a:t>ch</a:t>
            </a:r>
            <a:r>
              <a:rPr lang="en-GB" altLang="en-US" dirty="0"/>
              <a:t>    </a:t>
            </a:r>
            <a:r>
              <a:rPr lang="en-GB" altLang="en-US" dirty="0" err="1"/>
              <a:t>sh</a:t>
            </a:r>
            <a:r>
              <a:rPr lang="en-GB" altLang="en-US" dirty="0"/>
              <a:t>   </a:t>
            </a:r>
            <a:r>
              <a:rPr lang="en-GB" altLang="en-US" dirty="0" err="1"/>
              <a:t>th</a:t>
            </a:r>
            <a:r>
              <a:rPr lang="en-GB" altLang="en-US" dirty="0"/>
              <a:t>	   ng</a:t>
            </a:r>
          </a:p>
          <a:p>
            <a:pPr eaLnBrk="1" hangingPunct="1">
              <a:buFont typeface="Wingdings" pitchFamily="2" charset="2"/>
              <a:buNone/>
            </a:pPr>
            <a:endParaRPr lang="en-GB" altLang="en-US" dirty="0"/>
          </a:p>
          <a:p>
            <a:pPr eaLnBrk="1" hangingPunct="1">
              <a:buFont typeface="Wingdings" pitchFamily="2" charset="2"/>
              <a:buNone/>
            </a:pPr>
            <a:r>
              <a:rPr lang="en-GB" altLang="en-US" b="1" u="sng" dirty="0"/>
              <a:t>Vowel digraphs and trigraphs: </a:t>
            </a:r>
            <a:r>
              <a:rPr lang="en-GB" altLang="en-US" b="1" dirty="0"/>
              <a:t>   </a:t>
            </a:r>
          </a:p>
          <a:p>
            <a:pPr eaLnBrk="1" hangingPunct="1">
              <a:buFont typeface="Wingdings" pitchFamily="2" charset="2"/>
              <a:buNone/>
            </a:pPr>
            <a:r>
              <a:rPr lang="en-GB" altLang="en-US" b="1" dirty="0"/>
              <a:t>             </a:t>
            </a:r>
            <a:r>
              <a:rPr lang="en-GB" altLang="en-US" dirty="0"/>
              <a:t>ai  	</a:t>
            </a:r>
            <a:r>
              <a:rPr lang="en-GB" altLang="en-US" dirty="0" err="1"/>
              <a:t>ee</a:t>
            </a:r>
            <a:r>
              <a:rPr lang="en-GB" altLang="en-US" dirty="0"/>
              <a:t>	</a:t>
            </a:r>
            <a:r>
              <a:rPr lang="en-GB" altLang="en-US" dirty="0" err="1"/>
              <a:t>igh</a:t>
            </a:r>
            <a:endParaRPr lang="en-GB" altLang="en-US" dirty="0"/>
          </a:p>
          <a:p>
            <a:pPr eaLnBrk="1" hangingPunct="1">
              <a:buFont typeface="Wingdings" pitchFamily="2" charset="2"/>
              <a:buNone/>
            </a:pPr>
            <a:r>
              <a:rPr lang="en-GB" altLang="en-US" dirty="0"/>
              <a:t>            </a:t>
            </a:r>
            <a:r>
              <a:rPr lang="en-GB" altLang="en-US" dirty="0" err="1"/>
              <a:t>oa</a:t>
            </a:r>
            <a:r>
              <a:rPr lang="en-GB" altLang="en-US" dirty="0"/>
              <a:t>	</a:t>
            </a:r>
            <a:r>
              <a:rPr lang="en-GB" altLang="en-US" dirty="0" err="1"/>
              <a:t>oo</a:t>
            </a:r>
            <a:r>
              <a:rPr lang="en-GB" altLang="en-US" dirty="0"/>
              <a:t>	</a:t>
            </a:r>
            <a:r>
              <a:rPr lang="en-GB" altLang="en-US" dirty="0" err="1"/>
              <a:t>ar</a:t>
            </a:r>
            <a:r>
              <a:rPr lang="en-GB" altLang="en-US" dirty="0"/>
              <a:t>	or	</a:t>
            </a:r>
            <a:r>
              <a:rPr lang="en-GB" altLang="en-US" dirty="0" err="1"/>
              <a:t>ur</a:t>
            </a:r>
            <a:r>
              <a:rPr lang="en-GB" altLang="en-US" dirty="0"/>
              <a:t>	ow	oi</a:t>
            </a:r>
          </a:p>
          <a:p>
            <a:pPr eaLnBrk="1" hangingPunct="1">
              <a:buFont typeface="Wingdings" pitchFamily="2" charset="2"/>
              <a:buNone/>
            </a:pPr>
            <a:r>
              <a:rPr lang="en-GB" altLang="en-US" dirty="0"/>
              <a:t>            ear	air	</a:t>
            </a:r>
            <a:r>
              <a:rPr lang="en-GB" altLang="en-US" dirty="0" err="1"/>
              <a:t>ure</a:t>
            </a:r>
            <a:r>
              <a:rPr lang="en-GB" altLang="en-US" dirty="0"/>
              <a:t>	er</a:t>
            </a:r>
            <a:r>
              <a:rPr lang="en-GB" altLang="en-US" dirty="0">
                <a:solidFill>
                  <a:srgbClr val="000090"/>
                </a:solidFill>
              </a:rPr>
              <a:t>	</a:t>
            </a:r>
          </a:p>
        </p:txBody>
      </p:sp>
    </p:spTree>
  </p:cSld>
  <p:clrMapOvr>
    <a:masterClrMapping/>
  </p:clrMapOvr>
  <mc:AlternateContent xmlns:mc="http://schemas.openxmlformats.org/markup-compatibility/2006" xmlns:p14="http://schemas.microsoft.com/office/powerpoint/2010/main">
    <mc:Choice Requires="p14">
      <p:transition spd="slow" p14:dur="2000" advTm="13191"/>
    </mc:Choice>
    <mc:Fallback xmlns="">
      <p:transition spd="slow" advTm="1319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6DD057D-606C-4E55-A95F-C5C78D0289C1}"/>
              </a:ext>
            </a:extLst>
          </p:cNvPr>
          <p:cNvSpPr>
            <a:spLocks noGrp="1" noChangeArrowheads="1"/>
          </p:cNvSpPr>
          <p:nvPr>
            <p:ph type="title"/>
          </p:nvPr>
        </p:nvSpPr>
        <p:spPr>
          <a:xfrm>
            <a:off x="1409700" y="287338"/>
            <a:ext cx="6870700" cy="1600200"/>
          </a:xfrm>
        </p:spPr>
        <p:txBody>
          <a:bodyPr/>
          <a:lstStyle/>
          <a:p>
            <a:pPr eaLnBrk="1" hangingPunct="1">
              <a:defRPr/>
            </a:pPr>
            <a:r>
              <a:rPr lang="en-GB" altLang="en-US" sz="3800" b="1" u="sng" dirty="0">
                <a:latin typeface="+mn-lt"/>
              </a:rPr>
              <a:t>Purpose of phase 4</a:t>
            </a:r>
            <a:br>
              <a:rPr lang="en-GB" altLang="en-US" sz="3800" b="1" u="sng" dirty="0">
                <a:latin typeface="+mn-lt"/>
              </a:rPr>
            </a:br>
            <a:endParaRPr lang="en-GB" altLang="en-US" sz="3800" b="1" u="sng" dirty="0">
              <a:latin typeface="+mn-lt"/>
            </a:endParaRPr>
          </a:p>
        </p:txBody>
      </p:sp>
      <p:sp>
        <p:nvSpPr>
          <p:cNvPr id="51203" name="Rectangle 3">
            <a:extLst>
              <a:ext uri="{FF2B5EF4-FFF2-40B4-BE49-F238E27FC236}">
                <a16:creationId xmlns:a16="http://schemas.microsoft.com/office/drawing/2014/main" id="{3AF2E30C-446D-AE45-857C-628E86FA4E6B}"/>
              </a:ext>
            </a:extLst>
          </p:cNvPr>
          <p:cNvSpPr>
            <a:spLocks noGrp="1" noChangeArrowheads="1"/>
          </p:cNvSpPr>
          <p:nvPr>
            <p:ph idx="1"/>
          </p:nvPr>
        </p:nvSpPr>
        <p:spPr>
          <a:xfrm>
            <a:off x="755650" y="1557338"/>
            <a:ext cx="7524750" cy="5013325"/>
          </a:xfrm>
        </p:spPr>
        <p:txBody>
          <a:bodyPr/>
          <a:lstStyle/>
          <a:p>
            <a:pPr eaLnBrk="1" hangingPunct="1"/>
            <a:endParaRPr lang="en-GB" altLang="en-US" sz="3600">
              <a:latin typeface="SassoonPrimaryInfant" pitchFamily="2" charset="0"/>
            </a:endParaRPr>
          </a:p>
          <a:p>
            <a:pPr eaLnBrk="1" hangingPunct="1"/>
            <a:r>
              <a:rPr lang="en-GB" altLang="en-US" sz="3600"/>
              <a:t>To consolidate children’s knowledge of graphemes in reading and spelling words containing adjacent consonants and polysyllabic words</a:t>
            </a:r>
          </a:p>
          <a:p>
            <a:pPr eaLnBrk="1" hangingPunct="1">
              <a:buFont typeface="Wingdings" pitchFamily="2" charset="2"/>
              <a:buNone/>
            </a:pPr>
            <a:endParaRPr lang="en-GB" altLang="en-US"/>
          </a:p>
        </p:txBody>
      </p:sp>
      <p:pic>
        <p:nvPicPr>
          <p:cNvPr id="2" name="7">
            <a:hlinkClick r:id="" action="ppaction://media"/>
            <a:extLst>
              <a:ext uri="{FF2B5EF4-FFF2-40B4-BE49-F238E27FC236}">
                <a16:creationId xmlns:a16="http://schemas.microsoft.com/office/drawing/2014/main" id="{1DB4F3BB-9698-42FE-8CD9-2B768947B120}"/>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336258" y="4639696"/>
            <a:ext cx="1944142" cy="1944142"/>
          </a:xfrm>
          <a:prstGeom prst="rect">
            <a:avLst/>
          </a:prstGeom>
        </p:spPr>
      </p:pic>
    </p:spTree>
    <p:custDataLst>
      <p:tags r:id="rId1"/>
    </p:custData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6470"/>
    </mc:Choice>
    <mc:Fallback xmlns="">
      <p:transition spd="slow" advTm="264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4430" objId="2"/>
        <p14:stopEvt time="24559" objId="2"/>
      </p14:showEvt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F47AF8D0-BE60-EB45-8B61-E5255B33D6DC}"/>
              </a:ext>
            </a:extLst>
          </p:cNvPr>
          <p:cNvSpPr>
            <a:spLocks noGrp="1" noChangeArrowheads="1"/>
          </p:cNvSpPr>
          <p:nvPr>
            <p:ph idx="1"/>
          </p:nvPr>
        </p:nvSpPr>
        <p:spPr>
          <a:xfrm>
            <a:off x="611188" y="1412875"/>
            <a:ext cx="7634287" cy="6453188"/>
          </a:xfrm>
        </p:spPr>
        <p:txBody>
          <a:bodyPr/>
          <a:lstStyle/>
          <a:p>
            <a:pPr eaLnBrk="1" hangingPunct="1">
              <a:buFont typeface="Wingdings" pitchFamily="2" charset="2"/>
              <a:buNone/>
            </a:pPr>
            <a:r>
              <a:rPr lang="en-GB" altLang="en-US"/>
              <a:t>• </a:t>
            </a:r>
            <a:r>
              <a:rPr lang="en-GB" altLang="en-US" sz="2800"/>
              <a:t>can blend adjacent consonants in words and apply this skill when reading unfamiliar texts, (CCVC, CVCC, CCVCC)</a:t>
            </a:r>
          </a:p>
          <a:p>
            <a:pPr algn="ctr" eaLnBrk="1" hangingPunct="1">
              <a:buFont typeface="Wingdings" pitchFamily="2" charset="2"/>
              <a:buNone/>
            </a:pPr>
            <a:r>
              <a:rPr lang="en-GB" altLang="en-US" sz="3600" b="1">
                <a:solidFill>
                  <a:srgbClr val="FF3300"/>
                </a:solidFill>
              </a:rPr>
              <a:t>st</a:t>
            </a:r>
            <a:r>
              <a:rPr lang="en-GB" altLang="en-US" sz="3600" b="1">
                <a:solidFill>
                  <a:srgbClr val="000000"/>
                </a:solidFill>
              </a:rPr>
              <a:t>ep     li</a:t>
            </a:r>
            <a:r>
              <a:rPr lang="en-GB" altLang="en-US" sz="3600" b="1">
                <a:solidFill>
                  <a:srgbClr val="FF3300"/>
                </a:solidFill>
              </a:rPr>
              <a:t>st</a:t>
            </a:r>
            <a:r>
              <a:rPr lang="en-GB" altLang="en-US" sz="3600" b="1">
                <a:solidFill>
                  <a:srgbClr val="000000"/>
                </a:solidFill>
              </a:rPr>
              <a:t>     </a:t>
            </a:r>
            <a:r>
              <a:rPr lang="en-GB" altLang="en-US" sz="3600" b="1">
                <a:solidFill>
                  <a:srgbClr val="FF3300"/>
                </a:solidFill>
              </a:rPr>
              <a:t>cl</a:t>
            </a:r>
            <a:r>
              <a:rPr lang="en-GB" altLang="en-US" sz="3600" b="1">
                <a:solidFill>
                  <a:srgbClr val="000000"/>
                </a:solidFill>
              </a:rPr>
              <a:t>ap    </a:t>
            </a:r>
            <a:r>
              <a:rPr lang="en-GB" altLang="en-US" sz="3600" b="1">
                <a:solidFill>
                  <a:srgbClr val="FF3300"/>
                </a:solidFill>
              </a:rPr>
              <a:t>gr</a:t>
            </a:r>
            <a:r>
              <a:rPr lang="en-GB" altLang="en-US" sz="3600" b="1">
                <a:solidFill>
                  <a:srgbClr val="000000"/>
                </a:solidFill>
              </a:rPr>
              <a:t>a</a:t>
            </a:r>
            <a:r>
              <a:rPr lang="en-GB" altLang="en-US" sz="3600" b="1">
                <a:solidFill>
                  <a:srgbClr val="FF3300"/>
                </a:solidFill>
              </a:rPr>
              <a:t>sp</a:t>
            </a:r>
            <a:r>
              <a:rPr lang="en-GB" altLang="en-US" sz="3600" b="1">
                <a:solidFill>
                  <a:srgbClr val="000000"/>
                </a:solidFill>
              </a:rPr>
              <a:t>   </a:t>
            </a:r>
            <a:r>
              <a:rPr lang="en-GB" altLang="en-US" sz="3600" b="1">
                <a:solidFill>
                  <a:srgbClr val="FF3300"/>
                </a:solidFill>
              </a:rPr>
              <a:t>str</a:t>
            </a:r>
            <a:r>
              <a:rPr lang="en-GB" altLang="en-US" sz="3600" b="1">
                <a:solidFill>
                  <a:srgbClr val="000000"/>
                </a:solidFill>
              </a:rPr>
              <a:t>ap</a:t>
            </a:r>
            <a:endParaRPr lang="en-GB" altLang="en-US"/>
          </a:p>
          <a:p>
            <a:pPr eaLnBrk="1" hangingPunct="1">
              <a:buFont typeface="Wingdings" pitchFamily="2" charset="2"/>
              <a:buNone/>
            </a:pPr>
            <a:r>
              <a:rPr lang="en-GB" altLang="en-US"/>
              <a:t>• </a:t>
            </a:r>
            <a:r>
              <a:rPr lang="en-GB" altLang="en-US" sz="2800"/>
              <a:t>can segment adjacent consonants in words and apply this in spelling</a:t>
            </a:r>
          </a:p>
          <a:p>
            <a:pPr eaLnBrk="1" hangingPunct="1">
              <a:buFont typeface="Wingdings" pitchFamily="2" charset="2"/>
              <a:buNone/>
            </a:pPr>
            <a:r>
              <a:rPr lang="en-GB" altLang="en-US" sz="3600" b="1">
                <a:latin typeface="SassoonPrimaryInfant" pitchFamily="2" charset="0"/>
              </a:rPr>
              <a:t>	</a:t>
            </a:r>
            <a:endParaRPr lang="en-GB" altLang="en-US" b="1">
              <a:latin typeface="SassoonPrimaryInfant" pitchFamily="2" charset="0"/>
            </a:endParaRPr>
          </a:p>
        </p:txBody>
      </p:sp>
      <p:sp>
        <p:nvSpPr>
          <p:cNvPr id="18435" name="Rectangle 3">
            <a:extLst>
              <a:ext uri="{FF2B5EF4-FFF2-40B4-BE49-F238E27FC236}">
                <a16:creationId xmlns:a16="http://schemas.microsoft.com/office/drawing/2014/main" id="{216A5348-A397-4410-82E9-09F5EE6C5A01}"/>
              </a:ext>
            </a:extLst>
          </p:cNvPr>
          <p:cNvSpPr>
            <a:spLocks noChangeArrowheads="1"/>
          </p:cNvSpPr>
          <p:nvPr/>
        </p:nvSpPr>
        <p:spPr bwMode="auto">
          <a:xfrm>
            <a:off x="2987675" y="438150"/>
            <a:ext cx="30956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omic Sans MS" pitchFamily="66" charset="0"/>
                <a:ea typeface="MS PGothic" pitchFamily="34" charset="-128"/>
              </a:defRPr>
            </a:lvl1pPr>
            <a:lvl2pPr marL="742950" indent="-285750" eaLnBrk="0" hangingPunct="0">
              <a:spcBef>
                <a:spcPct val="20000"/>
              </a:spcBef>
              <a:buChar char="–"/>
              <a:defRPr sz="2800">
                <a:solidFill>
                  <a:schemeClr val="tx1"/>
                </a:solidFill>
                <a:latin typeface="Comic Sans MS" pitchFamily="66" charset="0"/>
                <a:ea typeface="MS PGothic" pitchFamily="34" charset="-128"/>
              </a:defRPr>
            </a:lvl2pPr>
            <a:lvl3pPr marL="1143000" indent="-228600" eaLnBrk="0" hangingPunct="0">
              <a:spcBef>
                <a:spcPct val="20000"/>
              </a:spcBef>
              <a:buChar char="•"/>
              <a:defRPr sz="2400">
                <a:solidFill>
                  <a:schemeClr val="tx1"/>
                </a:solidFill>
                <a:latin typeface="Comic Sans MS" pitchFamily="66" charset="0"/>
                <a:ea typeface="MS PGothic" pitchFamily="34" charset="-128"/>
              </a:defRPr>
            </a:lvl3pPr>
            <a:lvl4pPr marL="1600200" indent="-228600" eaLnBrk="0" hangingPunct="0">
              <a:spcBef>
                <a:spcPct val="20000"/>
              </a:spcBef>
              <a:buChar char="–"/>
              <a:defRPr sz="2000">
                <a:solidFill>
                  <a:schemeClr val="tx1"/>
                </a:solidFill>
                <a:latin typeface="Comic Sans MS" pitchFamily="66" charset="0"/>
                <a:ea typeface="MS PGothic" pitchFamily="34" charset="-128"/>
              </a:defRPr>
            </a:lvl4pPr>
            <a:lvl5pPr marL="2057400" indent="-228600" eaLnBrk="0" hangingPunct="0">
              <a:spcBef>
                <a:spcPct val="20000"/>
              </a:spcBef>
              <a:buChar char="»"/>
              <a:defRPr sz="2000">
                <a:solidFill>
                  <a:schemeClr val="tx1"/>
                </a:solidFill>
                <a:latin typeface="Comic Sans MS" pitchFamily="66"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omic Sans MS" pitchFamily="66"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omic Sans MS" pitchFamily="66"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omic Sans MS" pitchFamily="66"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omic Sans MS" pitchFamily="66" charset="0"/>
                <a:ea typeface="MS PGothic" pitchFamily="34" charset="-128"/>
              </a:defRPr>
            </a:lvl9pPr>
          </a:lstStyle>
          <a:p>
            <a:pPr algn="ctr" eaLnBrk="1" hangingPunct="1">
              <a:buClr>
                <a:srgbClr val="996666"/>
              </a:buClr>
              <a:buSzPct val="80000"/>
              <a:buFont typeface="Wingdings" pitchFamily="2" charset="2"/>
              <a:buNone/>
              <a:defRPr/>
            </a:pPr>
            <a:r>
              <a:rPr lang="en-GB" altLang="en-US" sz="4400" b="1" u="sng" dirty="0">
                <a:latin typeface="+mn-lt"/>
              </a:rPr>
              <a:t>Phase 4</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4783"/>
    </mc:Choice>
    <mc:Fallback xmlns="">
      <p:transition spd="slow" advTm="1478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75436DD-44F7-4A78-AD48-E5598CE57A14}"/>
              </a:ext>
            </a:extLst>
          </p:cNvPr>
          <p:cNvSpPr>
            <a:spLocks noGrp="1" noChangeArrowheads="1"/>
          </p:cNvSpPr>
          <p:nvPr>
            <p:ph type="title"/>
          </p:nvPr>
        </p:nvSpPr>
        <p:spPr>
          <a:xfrm>
            <a:off x="1262063" y="0"/>
            <a:ext cx="6870700" cy="1600200"/>
          </a:xfrm>
        </p:spPr>
        <p:txBody>
          <a:bodyPr/>
          <a:lstStyle/>
          <a:p>
            <a:pPr eaLnBrk="1" hangingPunct="1">
              <a:defRPr/>
            </a:pPr>
            <a:r>
              <a:rPr lang="en-GB" altLang="en-US" sz="3400" b="1" u="sng" dirty="0">
                <a:latin typeface="+mn-lt"/>
              </a:rPr>
              <a:t>Purpose of Phase 5</a:t>
            </a:r>
            <a:br>
              <a:rPr lang="en-GB" altLang="en-US" sz="3400" b="1" u="sng" dirty="0">
                <a:latin typeface="+mn-lt"/>
              </a:rPr>
            </a:br>
            <a:endParaRPr lang="en-GB" altLang="en-US" sz="3400" b="1" u="sng" dirty="0">
              <a:latin typeface="+mn-lt"/>
            </a:endParaRPr>
          </a:p>
        </p:txBody>
      </p:sp>
      <p:sp>
        <p:nvSpPr>
          <p:cNvPr id="19459" name="Rectangle 3">
            <a:extLst>
              <a:ext uri="{FF2B5EF4-FFF2-40B4-BE49-F238E27FC236}">
                <a16:creationId xmlns:a16="http://schemas.microsoft.com/office/drawing/2014/main" id="{10B7DDA3-7891-4FC5-9607-A1BD52DCBF80}"/>
              </a:ext>
            </a:extLst>
          </p:cNvPr>
          <p:cNvSpPr>
            <a:spLocks noGrp="1" noChangeArrowheads="1"/>
          </p:cNvSpPr>
          <p:nvPr>
            <p:ph idx="1"/>
          </p:nvPr>
        </p:nvSpPr>
        <p:spPr>
          <a:xfrm>
            <a:off x="250825" y="1268413"/>
            <a:ext cx="8677275" cy="6021387"/>
          </a:xfrm>
        </p:spPr>
        <p:txBody>
          <a:bodyPr/>
          <a:lstStyle/>
          <a:p>
            <a:pPr eaLnBrk="1" hangingPunct="1">
              <a:defRPr/>
            </a:pPr>
            <a:r>
              <a:rPr lang="en-GB" altLang="en-US" sz="2400" dirty="0"/>
              <a:t>This is where the fun starts. </a:t>
            </a:r>
          </a:p>
          <a:p>
            <a:pPr eaLnBrk="1" hangingPunct="1">
              <a:defRPr/>
            </a:pPr>
            <a:r>
              <a:rPr lang="en-GB" altLang="en-US" sz="2400" dirty="0"/>
              <a:t>Children broaden their knowledge of graphemes and phonemes for use in reading and spelling</a:t>
            </a:r>
          </a:p>
          <a:p>
            <a:pPr eaLnBrk="1" hangingPunct="1">
              <a:defRPr/>
            </a:pPr>
            <a:r>
              <a:rPr lang="en-GB" altLang="en-US" sz="2400" dirty="0"/>
              <a:t>Learn new graphemes and alternative pronunciations some of which they will have already encountered in high frequency words</a:t>
            </a:r>
          </a:p>
          <a:p>
            <a:pPr eaLnBrk="1" hangingPunct="1">
              <a:defRPr/>
            </a:pPr>
            <a:r>
              <a:rPr lang="en-GB" altLang="en-US" sz="2400" dirty="0"/>
              <a:t>Learn to choose the appropriate graphemes when spelling and begin to build up word specific knowledge</a:t>
            </a:r>
          </a:p>
          <a:p>
            <a:pPr lvl="4" eaLnBrk="1" hangingPunct="1">
              <a:defRPr/>
            </a:pPr>
            <a:r>
              <a:rPr lang="en-GB" altLang="en-US" sz="2400" dirty="0"/>
              <a:t>Look at all these words that have the </a:t>
            </a:r>
            <a:r>
              <a:rPr lang="en-GB" altLang="en-US" sz="2400" dirty="0" err="1"/>
              <a:t>ai</a:t>
            </a:r>
            <a:r>
              <a:rPr lang="en-GB" altLang="en-US" sz="2400" dirty="0"/>
              <a:t> sound in them and note the spelling:</a:t>
            </a:r>
          </a:p>
          <a:p>
            <a:pPr lvl="4" eaLnBrk="1" hangingPunct="1">
              <a:defRPr/>
            </a:pPr>
            <a:endParaRPr lang="en-GB" altLang="en-US" sz="2400" dirty="0"/>
          </a:p>
          <a:p>
            <a:pPr marL="1828800" lvl="4" indent="0" eaLnBrk="1" hangingPunct="1">
              <a:buFontTx/>
              <a:buNone/>
              <a:defRPr/>
            </a:pPr>
            <a:r>
              <a:rPr lang="en-GB" altLang="en-US" sz="2400" dirty="0"/>
              <a:t>r</a:t>
            </a:r>
            <a:r>
              <a:rPr lang="en-GB" altLang="en-US" sz="2400" u="sng" dirty="0">
                <a:solidFill>
                  <a:schemeClr val="tx2"/>
                </a:solidFill>
              </a:rPr>
              <a:t>a</a:t>
            </a:r>
            <a:r>
              <a:rPr lang="en-GB" altLang="en-US" sz="2400" u="sng" dirty="0">
                <a:solidFill>
                  <a:srgbClr val="FF0000"/>
                </a:solidFill>
              </a:rPr>
              <a:t>i</a:t>
            </a:r>
            <a:r>
              <a:rPr lang="en-GB" altLang="en-US" sz="2400" dirty="0"/>
              <a:t>n		d</a:t>
            </a:r>
            <a:r>
              <a:rPr lang="en-GB" altLang="en-US" sz="2400" u="sng" dirty="0">
                <a:solidFill>
                  <a:schemeClr val="tx2"/>
                </a:solidFill>
              </a:rPr>
              <a:t>ay</a:t>
            </a:r>
            <a:r>
              <a:rPr lang="en-GB" altLang="en-US" sz="2400" dirty="0"/>
              <a:t>		n</a:t>
            </a:r>
            <a:r>
              <a:rPr lang="en-GB" altLang="en-US" sz="2400" u="sng" dirty="0">
                <a:solidFill>
                  <a:schemeClr val="tx2"/>
                </a:solidFill>
              </a:rPr>
              <a:t>eigh</a:t>
            </a:r>
            <a:r>
              <a:rPr lang="en-GB" altLang="en-US" sz="2400" dirty="0"/>
              <a:t>		</a:t>
            </a:r>
          </a:p>
          <a:p>
            <a:pPr marL="1828800" lvl="4" indent="0" eaLnBrk="1" hangingPunct="1">
              <a:buFontTx/>
              <a:buNone/>
              <a:defRPr/>
            </a:pPr>
            <a:r>
              <a:rPr lang="en-GB" altLang="en-US" sz="2400" dirty="0"/>
              <a:t>p</a:t>
            </a:r>
            <a:r>
              <a:rPr lang="en-GB" altLang="en-US" sz="2400" u="sng" dirty="0">
                <a:solidFill>
                  <a:schemeClr val="tx2"/>
                </a:solidFill>
              </a:rPr>
              <a:t>a</a:t>
            </a:r>
            <a:r>
              <a:rPr lang="en-GB" altLang="en-US" sz="2400" dirty="0"/>
              <a:t>n</a:t>
            </a:r>
            <a:r>
              <a:rPr lang="en-GB" altLang="en-US" sz="2400" u="sng" dirty="0">
                <a:solidFill>
                  <a:schemeClr val="tx2"/>
                </a:solidFill>
              </a:rPr>
              <a:t>e</a:t>
            </a:r>
            <a:r>
              <a:rPr lang="en-GB" altLang="en-US" sz="2400" dirty="0"/>
              <a:t>		th</a:t>
            </a:r>
            <a:r>
              <a:rPr lang="en-GB" altLang="en-US" sz="2400" u="sng" dirty="0">
                <a:solidFill>
                  <a:schemeClr val="tx2"/>
                </a:solidFill>
              </a:rPr>
              <a:t>ey</a:t>
            </a:r>
            <a:r>
              <a:rPr lang="en-GB" altLang="en-US" sz="2400" dirty="0"/>
              <a:t>		str</a:t>
            </a:r>
            <a:r>
              <a:rPr lang="en-GB" altLang="en-US" sz="2400" u="sng" dirty="0">
                <a:solidFill>
                  <a:schemeClr val="tx2"/>
                </a:solidFill>
              </a:rPr>
              <a:t>aigh</a:t>
            </a:r>
            <a:r>
              <a:rPr lang="en-GB" altLang="en-US" sz="2400" dirty="0"/>
              <a:t>t</a:t>
            </a:r>
          </a:p>
        </p:txBody>
      </p:sp>
      <p:pic>
        <p:nvPicPr>
          <p:cNvPr id="2" name="8">
            <a:hlinkClick r:id="" action="ppaction://media"/>
            <a:extLst>
              <a:ext uri="{FF2B5EF4-FFF2-40B4-BE49-F238E27FC236}">
                <a16:creationId xmlns:a16="http://schemas.microsoft.com/office/drawing/2014/main" id="{821D04CC-052D-4403-BBF4-583A298B313F}"/>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485062" y="-21907"/>
            <a:ext cx="1278626" cy="1278626"/>
          </a:xfrm>
          <a:prstGeom prst="rect">
            <a:avLst/>
          </a:prstGeom>
        </p:spPr>
      </p:pic>
    </p:spTree>
    <p:custDataLst>
      <p:tags r:id="rId1"/>
    </p:custData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33287"/>
    </mc:Choice>
    <mc:Fallback xmlns="">
      <p:transition spd="slow" advTm="332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5271" objId="2"/>
        <p14:stopEvt time="20220" objId="2"/>
      </p14:showEvt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A1503A7-FF5E-4156-B0F4-BCD19C653D8F}"/>
              </a:ext>
            </a:extLst>
          </p:cNvPr>
          <p:cNvSpPr>
            <a:spLocks noGrp="1" noChangeArrowheads="1"/>
          </p:cNvSpPr>
          <p:nvPr>
            <p:ph type="title"/>
          </p:nvPr>
        </p:nvSpPr>
        <p:spPr/>
        <p:txBody>
          <a:bodyPr/>
          <a:lstStyle/>
          <a:p>
            <a:pPr eaLnBrk="1" hangingPunct="1">
              <a:defRPr/>
            </a:pPr>
            <a:r>
              <a:rPr lang="en-GB" altLang="en-US" b="1" u="sng" dirty="0">
                <a:latin typeface="+mn-lt"/>
              </a:rPr>
              <a:t>New Graphemes for Reading</a:t>
            </a:r>
          </a:p>
        </p:txBody>
      </p:sp>
      <p:pic>
        <p:nvPicPr>
          <p:cNvPr id="57347" name="Picture 3">
            <a:extLst>
              <a:ext uri="{FF2B5EF4-FFF2-40B4-BE49-F238E27FC236}">
                <a16:creationId xmlns:a16="http://schemas.microsoft.com/office/drawing/2014/main" id="{5B535867-40B8-AE48-9FB3-D06156FAB9F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42988" y="1989138"/>
            <a:ext cx="7081837" cy="3629025"/>
          </a:xfr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8975"/>
    </mc:Choice>
    <mc:Fallback xmlns="">
      <p:transition spd="slow" advTm="18975"/>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8F54B14-BFB7-4A6F-B09C-FFA4CC262E94}"/>
              </a:ext>
            </a:extLst>
          </p:cNvPr>
          <p:cNvSpPr>
            <a:spLocks noGrp="1" noChangeArrowheads="1"/>
          </p:cNvSpPr>
          <p:nvPr>
            <p:ph type="title"/>
          </p:nvPr>
        </p:nvSpPr>
        <p:spPr/>
        <p:txBody>
          <a:bodyPr/>
          <a:lstStyle/>
          <a:p>
            <a:pPr eaLnBrk="1" hangingPunct="1">
              <a:defRPr/>
            </a:pPr>
            <a:r>
              <a:rPr lang="en-GB" altLang="en-US" b="1" u="sng" dirty="0">
                <a:latin typeface="+mn-lt"/>
              </a:rPr>
              <a:t>Alternative Pronunciations</a:t>
            </a:r>
          </a:p>
        </p:txBody>
      </p:sp>
      <p:pic>
        <p:nvPicPr>
          <p:cNvPr id="60419" name="Picture 3">
            <a:extLst>
              <a:ext uri="{FF2B5EF4-FFF2-40B4-BE49-F238E27FC236}">
                <a16:creationId xmlns:a16="http://schemas.microsoft.com/office/drawing/2014/main" id="{BDA4B07F-1982-D045-8C52-896BCED99825}"/>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1285875" y="2386013"/>
            <a:ext cx="6496050" cy="2543175"/>
          </a:xfrm>
        </p:spPr>
      </p:pic>
      <p:pic>
        <p:nvPicPr>
          <p:cNvPr id="2" name="9">
            <a:hlinkClick r:id="" action="ppaction://media"/>
            <a:extLst>
              <a:ext uri="{FF2B5EF4-FFF2-40B4-BE49-F238E27FC236}">
                <a16:creationId xmlns:a16="http://schemas.microsoft.com/office/drawing/2014/main" id="{5BCEF5D6-96D8-463E-BC04-72031FEFACB7}"/>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6007740" y="4770513"/>
            <a:ext cx="1584176" cy="1584176"/>
          </a:xfrm>
          <a:prstGeom prst="rect">
            <a:avLst/>
          </a:prstGeom>
        </p:spPr>
      </p:pic>
    </p:spTree>
    <p:custDataLst>
      <p:tags r:id="rId1"/>
    </p:custData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8038"/>
    </mc:Choice>
    <mc:Fallback xmlns="">
      <p:transition spd="slow" advTm="280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742" objId="2"/>
        <p14:stopEvt time="16051" objId="2"/>
      </p14:showEvtLst>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47295C1F-8DA2-C446-AA91-D71A68A94EE8}"/>
              </a:ext>
            </a:extLst>
          </p:cNvPr>
          <p:cNvSpPr>
            <a:spLocks noGrp="1" noChangeArrowheads="1"/>
          </p:cNvSpPr>
          <p:nvPr>
            <p:ph type="title"/>
          </p:nvPr>
        </p:nvSpPr>
        <p:spPr>
          <a:xfrm>
            <a:off x="611188" y="188913"/>
            <a:ext cx="6870700" cy="842962"/>
          </a:xfrm>
        </p:spPr>
        <p:txBody>
          <a:bodyPr/>
          <a:lstStyle/>
          <a:p>
            <a:r>
              <a:rPr lang="en-GB" altLang="en-US" b="1" u="sng"/>
              <a:t>Phase 6</a:t>
            </a:r>
          </a:p>
        </p:txBody>
      </p:sp>
      <p:sp>
        <p:nvSpPr>
          <p:cNvPr id="62467" name="Content Placeholder 2">
            <a:extLst>
              <a:ext uri="{FF2B5EF4-FFF2-40B4-BE49-F238E27FC236}">
                <a16:creationId xmlns:a16="http://schemas.microsoft.com/office/drawing/2014/main" id="{EA73907C-5C5A-FB46-B5A2-4F69F41DDDF0}"/>
              </a:ext>
            </a:extLst>
          </p:cNvPr>
          <p:cNvSpPr>
            <a:spLocks noGrp="1" noChangeArrowheads="1"/>
          </p:cNvSpPr>
          <p:nvPr>
            <p:ph idx="1"/>
          </p:nvPr>
        </p:nvSpPr>
        <p:spPr>
          <a:xfrm>
            <a:off x="250825" y="1052513"/>
            <a:ext cx="8785225" cy="4968875"/>
          </a:xfrm>
        </p:spPr>
        <p:txBody>
          <a:bodyPr/>
          <a:lstStyle/>
          <a:p>
            <a:r>
              <a:rPr lang="en-GB" altLang="en-US" sz="3000" dirty="0"/>
              <a:t>This last phase looks more at spelling rules and patterns and gives children a love of words. </a:t>
            </a:r>
          </a:p>
          <a:p>
            <a:r>
              <a:rPr lang="en-GB" altLang="en-US" sz="3000" dirty="0"/>
              <a:t>During this phase the children are encouraged to investigate words, sounds and patterns. </a:t>
            </a:r>
          </a:p>
          <a:p>
            <a:r>
              <a:rPr lang="en-GB" altLang="en-US" sz="3000" dirty="0"/>
              <a:t>In Year 2 – the children have the independence to find patterns themselves and they always find words that do not follow those patterns!</a:t>
            </a:r>
          </a:p>
        </p:txBody>
      </p:sp>
    </p:spTree>
  </p:cSld>
  <p:clrMapOvr>
    <a:masterClrMapping/>
  </p:clrMapOvr>
  <mc:AlternateContent xmlns:mc="http://schemas.openxmlformats.org/markup-compatibility/2006" xmlns:p14="http://schemas.microsoft.com/office/powerpoint/2010/main">
    <mc:Choice Requires="p14">
      <p:transition spd="slow" p14:dur="2000" advTm="15735"/>
    </mc:Choice>
    <mc:Fallback xmlns="">
      <p:transition spd="slow" advTm="1573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64517CE2-A0AC-BF4F-ABDC-4B747BE4E706}"/>
              </a:ext>
            </a:extLst>
          </p:cNvPr>
          <p:cNvSpPr>
            <a:spLocks noGrp="1" noChangeArrowheads="1"/>
          </p:cNvSpPr>
          <p:nvPr>
            <p:ph type="title"/>
          </p:nvPr>
        </p:nvSpPr>
        <p:spPr>
          <a:xfrm>
            <a:off x="755650" y="333375"/>
            <a:ext cx="6870700" cy="914400"/>
          </a:xfrm>
        </p:spPr>
        <p:txBody>
          <a:bodyPr/>
          <a:lstStyle/>
          <a:p>
            <a:r>
              <a:rPr lang="en-GB" altLang="en-US" b="1" u="sng"/>
              <a:t>Aims of the session</a:t>
            </a:r>
          </a:p>
        </p:txBody>
      </p:sp>
      <p:sp>
        <p:nvSpPr>
          <p:cNvPr id="9219" name="Content Placeholder 2">
            <a:extLst>
              <a:ext uri="{FF2B5EF4-FFF2-40B4-BE49-F238E27FC236}">
                <a16:creationId xmlns:a16="http://schemas.microsoft.com/office/drawing/2014/main" id="{5135DC4D-5E48-4543-A92E-E87C869DCF47}"/>
              </a:ext>
            </a:extLst>
          </p:cNvPr>
          <p:cNvSpPr>
            <a:spLocks noGrp="1" noChangeArrowheads="1"/>
          </p:cNvSpPr>
          <p:nvPr>
            <p:ph idx="1"/>
          </p:nvPr>
        </p:nvSpPr>
        <p:spPr>
          <a:xfrm>
            <a:off x="395288" y="1268413"/>
            <a:ext cx="8064500" cy="4392612"/>
          </a:xfrm>
        </p:spPr>
        <p:txBody>
          <a:bodyPr/>
          <a:lstStyle/>
          <a:p>
            <a:r>
              <a:rPr lang="en-GB" altLang="en-US"/>
              <a:t>To give you a brief insight as to how we teach phonics to your children. </a:t>
            </a:r>
          </a:p>
          <a:p>
            <a:r>
              <a:rPr lang="en-GB" altLang="en-US"/>
              <a:t>Explain how phonics is used in reading and writing. </a:t>
            </a:r>
          </a:p>
          <a:p>
            <a:r>
              <a:rPr lang="en-GB" altLang="en-US"/>
              <a:t>Look at Letters and Sounds and other techniques used to support children. </a:t>
            </a:r>
          </a:p>
          <a:p>
            <a:r>
              <a:rPr lang="en-GB" altLang="en-US"/>
              <a:t>Ways you can help your child at home. </a:t>
            </a:r>
          </a:p>
        </p:txBody>
      </p:sp>
    </p:spTree>
  </p:cSld>
  <p:clrMapOvr>
    <a:masterClrMapping/>
  </p:clrMapOvr>
  <mc:AlternateContent xmlns:mc="http://schemas.openxmlformats.org/markup-compatibility/2006" xmlns:p14="http://schemas.microsoft.com/office/powerpoint/2010/main">
    <mc:Choice Requires="p14">
      <p:transition spd="slow" p14:dur="2000" advTm="15446"/>
    </mc:Choice>
    <mc:Fallback xmlns="">
      <p:transition spd="slow" advTm="1544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8445EA8-AF47-47B3-902C-DB9BAF7C2F64}"/>
              </a:ext>
            </a:extLst>
          </p:cNvPr>
          <p:cNvSpPr>
            <a:spLocks noGrp="1" noChangeArrowheads="1"/>
          </p:cNvSpPr>
          <p:nvPr>
            <p:ph type="title"/>
          </p:nvPr>
        </p:nvSpPr>
        <p:spPr>
          <a:xfrm>
            <a:off x="11113" y="765175"/>
            <a:ext cx="7993062" cy="915988"/>
          </a:xfrm>
        </p:spPr>
        <p:txBody>
          <a:bodyPr/>
          <a:lstStyle/>
          <a:p>
            <a:pPr eaLnBrk="1" hangingPunct="1">
              <a:defRPr/>
            </a:pPr>
            <a:r>
              <a:rPr lang="en-GB" altLang="en-US" sz="4000" b="1" u="sng" dirty="0">
                <a:latin typeface="+mn-lt"/>
              </a:rPr>
              <a:t>Tricky words or High Frequency Words </a:t>
            </a:r>
            <a:endParaRPr lang="en-US" altLang="en-US" sz="4000" b="1" u="sng" dirty="0">
              <a:latin typeface="+mn-lt"/>
            </a:endParaRPr>
          </a:p>
        </p:txBody>
      </p:sp>
      <p:sp>
        <p:nvSpPr>
          <p:cNvPr id="64515" name="Rectangle 4">
            <a:extLst>
              <a:ext uri="{FF2B5EF4-FFF2-40B4-BE49-F238E27FC236}">
                <a16:creationId xmlns:a16="http://schemas.microsoft.com/office/drawing/2014/main" id="{D2394F6D-C626-1740-A142-1A64C51A3C2A}"/>
              </a:ext>
            </a:extLst>
          </p:cNvPr>
          <p:cNvSpPr>
            <a:spLocks noGrp="1" noChangeArrowheads="1"/>
          </p:cNvSpPr>
          <p:nvPr>
            <p:ph idx="1"/>
          </p:nvPr>
        </p:nvSpPr>
        <p:spPr>
          <a:xfrm>
            <a:off x="611188" y="2060575"/>
            <a:ext cx="7696200" cy="4537075"/>
          </a:xfrm>
        </p:spPr>
        <p:txBody>
          <a:bodyPr/>
          <a:lstStyle/>
          <a:p>
            <a:pPr eaLnBrk="1" hangingPunct="1">
              <a:lnSpc>
                <a:spcPct val="90000"/>
              </a:lnSpc>
            </a:pPr>
            <a:r>
              <a:rPr lang="en-GB" altLang="en-US" sz="2800" dirty="0"/>
              <a:t>Tricky words cannot be ‘sounded-out’ </a:t>
            </a:r>
          </a:p>
          <a:p>
            <a:pPr eaLnBrk="1" hangingPunct="1">
              <a:lnSpc>
                <a:spcPct val="90000"/>
              </a:lnSpc>
            </a:pPr>
            <a:endParaRPr lang="en-GB" altLang="en-US" sz="2800" dirty="0"/>
          </a:p>
          <a:p>
            <a:pPr eaLnBrk="1" hangingPunct="1">
              <a:lnSpc>
                <a:spcPct val="90000"/>
              </a:lnSpc>
            </a:pPr>
            <a:r>
              <a:rPr lang="en-GB" altLang="en-US" sz="2800" dirty="0"/>
              <a:t>Camera- take a photograph</a:t>
            </a:r>
          </a:p>
          <a:p>
            <a:pPr eaLnBrk="1" hangingPunct="1">
              <a:lnSpc>
                <a:spcPct val="90000"/>
              </a:lnSpc>
            </a:pPr>
            <a:r>
              <a:rPr lang="en-GB" altLang="en-US" sz="2800" dirty="0"/>
              <a:t>Helpful actions and songs</a:t>
            </a:r>
          </a:p>
          <a:p>
            <a:pPr eaLnBrk="1" hangingPunct="1">
              <a:lnSpc>
                <a:spcPct val="90000"/>
              </a:lnSpc>
            </a:pPr>
            <a:r>
              <a:rPr lang="en-GB" altLang="en-US" sz="2800" dirty="0"/>
              <a:t>Look, Say, Cover, Write, Check </a:t>
            </a:r>
          </a:p>
          <a:p>
            <a:pPr eaLnBrk="1" hangingPunct="1">
              <a:lnSpc>
                <a:spcPct val="90000"/>
              </a:lnSpc>
            </a:pPr>
            <a:r>
              <a:rPr lang="en-GB" altLang="en-US" sz="2800" dirty="0"/>
              <a:t>Practise, practise, practise</a:t>
            </a:r>
          </a:p>
          <a:p>
            <a:pPr eaLnBrk="1" hangingPunct="1">
              <a:lnSpc>
                <a:spcPct val="90000"/>
              </a:lnSpc>
            </a:pPr>
            <a:endParaRPr lang="en-GB" altLang="en-US" sz="2400" dirty="0">
              <a:latin typeface="SassoonPrimaryInfant" pitchFamily="2" charset="0"/>
            </a:endParaRPr>
          </a:p>
          <a:p>
            <a:pPr eaLnBrk="1" hangingPunct="1">
              <a:lnSpc>
                <a:spcPct val="90000"/>
              </a:lnSpc>
            </a:pPr>
            <a:endParaRPr lang="en-GB" altLang="en-US" sz="2400" dirty="0">
              <a:latin typeface="SassoonPrimaryInfant" pitchFamily="2" charset="0"/>
            </a:endParaRPr>
          </a:p>
          <a:p>
            <a:pPr eaLnBrk="1" hangingPunct="1">
              <a:lnSpc>
                <a:spcPct val="90000"/>
              </a:lnSpc>
              <a:buFontTx/>
              <a:buNone/>
            </a:pPr>
            <a:endParaRPr lang="en-GB" altLang="en-US" sz="2400" dirty="0">
              <a:latin typeface="SassoonPrimaryInfant" pitchFamily="2" charset="0"/>
            </a:endParaRPr>
          </a:p>
          <a:p>
            <a:pPr eaLnBrk="1" hangingPunct="1">
              <a:lnSpc>
                <a:spcPct val="90000"/>
              </a:lnSpc>
              <a:buFontTx/>
              <a:buNone/>
            </a:pPr>
            <a:endParaRPr lang="en-GB" altLang="en-US" sz="2400" dirty="0"/>
          </a:p>
          <a:p>
            <a:pPr eaLnBrk="1" hangingPunct="1">
              <a:lnSpc>
                <a:spcPct val="90000"/>
              </a:lnSpc>
            </a:pPr>
            <a:endParaRPr lang="en-GB" altLang="en-US" dirty="0"/>
          </a:p>
        </p:txBody>
      </p:sp>
      <p:pic>
        <p:nvPicPr>
          <p:cNvPr id="2" name="10">
            <a:hlinkClick r:id="" action="ppaction://media"/>
            <a:extLst>
              <a:ext uri="{FF2B5EF4-FFF2-40B4-BE49-F238E27FC236}">
                <a16:creationId xmlns:a16="http://schemas.microsoft.com/office/drawing/2014/main" id="{FB0B135E-E110-4165-A06D-D0AC6AADF320}"/>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152887" y="4725442"/>
            <a:ext cx="1872208" cy="187220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2559"/>
    </mc:Choice>
    <mc:Fallback xmlns="">
      <p:transition spd="slow" advTm="225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6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471" objId="2"/>
        <p14:stopEvt time="16825" objId="2"/>
      </p14:showEvtLst>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5CC9517A-09BC-4584-9600-72E9DCE2BF56}"/>
              </a:ext>
            </a:extLst>
          </p:cNvPr>
          <p:cNvSpPr>
            <a:spLocks noGrp="1" noChangeArrowheads="1"/>
          </p:cNvSpPr>
          <p:nvPr>
            <p:ph type="ctrTitle"/>
          </p:nvPr>
        </p:nvSpPr>
        <p:spPr>
          <a:xfrm>
            <a:off x="1258888" y="2852738"/>
            <a:ext cx="6872287" cy="1439862"/>
          </a:xfrm>
        </p:spPr>
        <p:txBody>
          <a:bodyPr/>
          <a:lstStyle/>
          <a:p>
            <a:pPr eaLnBrk="1" hangingPunct="1">
              <a:defRPr/>
            </a:pPr>
            <a:r>
              <a:rPr lang="en-GB" sz="6000" dirty="0">
                <a:solidFill>
                  <a:srgbClr val="000090"/>
                </a:solidFill>
                <a:effectLst>
                  <a:outerShdw blurRad="38100" dist="38100" dir="2700000" algn="tl">
                    <a:srgbClr val="000000"/>
                  </a:outerShdw>
                </a:effectLst>
                <a:latin typeface="+mn-lt"/>
              </a:rPr>
              <a:t>Phonics Check in Year 1</a:t>
            </a:r>
          </a:p>
        </p:txBody>
      </p:sp>
    </p:spTree>
  </p:cSld>
  <p:clrMapOvr>
    <a:masterClrMapping/>
  </p:clrMapOvr>
  <p:transition advTm="1943"/>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AE5F8BF-7BBC-4AB8-AC54-0F629C9710EE}"/>
              </a:ext>
            </a:extLst>
          </p:cNvPr>
          <p:cNvSpPr>
            <a:spLocks noGrp="1"/>
          </p:cNvSpPr>
          <p:nvPr>
            <p:ph type="title"/>
          </p:nvPr>
        </p:nvSpPr>
        <p:spPr>
          <a:xfrm>
            <a:off x="1187450" y="765175"/>
            <a:ext cx="6515100" cy="792163"/>
          </a:xfrm>
        </p:spPr>
        <p:txBody>
          <a:bodyPr/>
          <a:lstStyle/>
          <a:p>
            <a:pPr>
              <a:defRPr/>
            </a:pPr>
            <a:r>
              <a:rPr lang="en-GB" altLang="en-US" b="1" u="sng" dirty="0">
                <a:latin typeface="+mn-lt"/>
              </a:rPr>
              <a:t>Year 1 Phonics</a:t>
            </a:r>
            <a:br>
              <a:rPr lang="en-GB" altLang="en-US" b="1" u="sng" dirty="0">
                <a:latin typeface="+mn-lt"/>
              </a:rPr>
            </a:br>
            <a:r>
              <a:rPr lang="en-GB" altLang="en-US" b="1" u="sng" dirty="0">
                <a:latin typeface="+mn-lt"/>
              </a:rPr>
              <a:t> Screening Check</a:t>
            </a:r>
          </a:p>
        </p:txBody>
      </p:sp>
      <p:pic>
        <p:nvPicPr>
          <p:cNvPr id="68611" name="Picture 3">
            <a:extLst>
              <a:ext uri="{FF2B5EF4-FFF2-40B4-BE49-F238E27FC236}">
                <a16:creationId xmlns:a16="http://schemas.microsoft.com/office/drawing/2014/main" id="{58A8E473-878A-8743-A906-75AE29E9D6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913" y="2511425"/>
            <a:ext cx="3678237"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5" descr="https://assets.digital.cabinet-office.gov.uk/government/uploads/system/uploads/attachment_data/file/299970/thumbnail_phonics_screening_check_sample_materials_-_Answer_sheet.pdf.png">
            <a:extLst>
              <a:ext uri="{FF2B5EF4-FFF2-40B4-BE49-F238E27FC236}">
                <a16:creationId xmlns:a16="http://schemas.microsoft.com/office/drawing/2014/main" id="{F313EB74-93C2-7B40-A879-529320F90C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0675" y="2636838"/>
            <a:ext cx="2152650"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11">
            <a:hlinkClick r:id="" action="ppaction://media"/>
            <a:extLst>
              <a:ext uri="{FF2B5EF4-FFF2-40B4-BE49-F238E27FC236}">
                <a16:creationId xmlns:a16="http://schemas.microsoft.com/office/drawing/2014/main" id="{FB70F7E9-4A96-4E32-A817-858B72C44D3E}"/>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251520" y="476672"/>
            <a:ext cx="1512168" cy="1512168"/>
          </a:xfrm>
          <a:prstGeom prst="rect">
            <a:avLst/>
          </a:prstGeom>
        </p:spPr>
      </p:pic>
    </p:spTree>
    <p:custDataLst>
      <p:tags r:id="rId1"/>
    </p:custDataLst>
  </p:cSld>
  <p:clrMapOvr>
    <a:masterClrMapping/>
  </p:clrMapOvr>
  <p:transition advTm="2020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1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007" objId="2"/>
        <p14:stopEvt time="17303" objId="2"/>
      </p14:showEvtLst>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3DD87042-7BC3-4492-A525-73CC75BEED30}"/>
              </a:ext>
            </a:extLst>
          </p:cNvPr>
          <p:cNvSpPr txBox="1">
            <a:spLocks noChangeArrowheads="1"/>
          </p:cNvSpPr>
          <p:nvPr/>
        </p:nvSpPr>
        <p:spPr>
          <a:xfrm>
            <a:off x="250825" y="476250"/>
            <a:ext cx="7696200" cy="49688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buFontTx/>
              <a:buNone/>
              <a:defRPr/>
            </a:pPr>
            <a:r>
              <a:rPr lang="en-GB" altLang="en-US" sz="3600" b="1" u="sng" kern="0" dirty="0"/>
              <a:t>What is the Phonics Screening Check?</a:t>
            </a:r>
          </a:p>
          <a:p>
            <a:pPr>
              <a:buFontTx/>
              <a:buNone/>
              <a:defRPr/>
            </a:pPr>
            <a:endParaRPr lang="en-GB" altLang="en-US" kern="0" dirty="0">
              <a:latin typeface="SassoonPrimaryInfant" pitchFamily="2" charset="0"/>
            </a:endParaRPr>
          </a:p>
          <a:p>
            <a:pPr>
              <a:defRPr/>
            </a:pPr>
            <a:r>
              <a:rPr lang="en-GB" altLang="en-US" sz="2800" kern="0" dirty="0"/>
              <a:t>Children in Year 1 throughout the country will all be taking part in the phonics screening check during the same week in June.</a:t>
            </a:r>
          </a:p>
          <a:p>
            <a:pPr>
              <a:defRPr/>
            </a:pPr>
            <a:r>
              <a:rPr lang="en-GB" altLang="en-US" sz="2800" kern="0" dirty="0"/>
              <a:t>If children did not pass the test in Year 1, they will retake the test in Year 2.</a:t>
            </a:r>
          </a:p>
        </p:txBody>
      </p:sp>
    </p:spTree>
  </p:cSld>
  <p:clrMapOvr>
    <a:masterClrMapping/>
  </p:clrMapOvr>
  <mc:AlternateContent xmlns:mc="http://schemas.openxmlformats.org/markup-compatibility/2006" xmlns:p14="http://schemas.microsoft.com/office/powerpoint/2010/main">
    <mc:Choice Requires="p14">
      <p:transition spd="slow" p14:dur="2000" advTm="8455"/>
    </mc:Choice>
    <mc:Fallback xmlns="">
      <p:transition spd="slow" advTm="8455"/>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001900ED-834B-4ABA-B560-6204DAE8AF36}"/>
              </a:ext>
            </a:extLst>
          </p:cNvPr>
          <p:cNvSpPr txBox="1">
            <a:spLocks noChangeArrowheads="1"/>
          </p:cNvSpPr>
          <p:nvPr/>
        </p:nvSpPr>
        <p:spPr>
          <a:xfrm>
            <a:off x="250825" y="476250"/>
            <a:ext cx="7696200" cy="49688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buFontTx/>
              <a:buNone/>
              <a:defRPr/>
            </a:pPr>
            <a:r>
              <a:rPr lang="en-GB" altLang="en-US" b="1" u="sng" kern="0" dirty="0"/>
              <a:t>What happens during the test?</a:t>
            </a:r>
          </a:p>
          <a:p>
            <a:pPr>
              <a:buFontTx/>
              <a:buNone/>
              <a:defRPr/>
            </a:pPr>
            <a:endParaRPr lang="en-GB" altLang="en-US" sz="2800" kern="0" dirty="0"/>
          </a:p>
          <a:p>
            <a:pPr>
              <a:defRPr/>
            </a:pPr>
            <a:r>
              <a:rPr lang="en-GB" altLang="en-US" sz="2400" kern="0" dirty="0"/>
              <a:t>The test contains 40 words.</a:t>
            </a:r>
          </a:p>
          <a:p>
            <a:pPr>
              <a:defRPr/>
            </a:pPr>
            <a:r>
              <a:rPr lang="en-GB" altLang="en-US" sz="2400" kern="0" dirty="0"/>
              <a:t>Each child will sit one to one and read each word aloud.</a:t>
            </a:r>
          </a:p>
          <a:p>
            <a:pPr>
              <a:defRPr/>
            </a:pPr>
            <a:r>
              <a:rPr lang="en-GB" altLang="en-US" sz="2400" kern="0" dirty="0"/>
              <a:t>The test will take approximately 10 minutes per child; although all children are different and will complete the check at their own pace.</a:t>
            </a:r>
          </a:p>
          <a:p>
            <a:pPr>
              <a:defRPr/>
            </a:pPr>
            <a:r>
              <a:rPr lang="en-GB" altLang="en-US" sz="2400" kern="0" dirty="0"/>
              <a:t>The list of words the children read in a combination of 20 real words and 20 nonsense words.</a:t>
            </a:r>
          </a:p>
        </p:txBody>
      </p:sp>
    </p:spTree>
  </p:cSld>
  <p:clrMapOvr>
    <a:masterClrMapping/>
  </p:clrMapOvr>
  <mc:AlternateContent xmlns:mc="http://schemas.openxmlformats.org/markup-compatibility/2006" xmlns:p14="http://schemas.microsoft.com/office/powerpoint/2010/main">
    <mc:Choice Requires="p14">
      <p:transition spd="slow" p14:dur="2000" advTm="15735"/>
    </mc:Choice>
    <mc:Fallback xmlns="">
      <p:transition spd="slow" advTm="15735"/>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1D76A72B-D21B-4120-A084-6904BBBCB185}"/>
              </a:ext>
            </a:extLst>
          </p:cNvPr>
          <p:cNvSpPr>
            <a:spLocks noGrp="1"/>
          </p:cNvSpPr>
          <p:nvPr>
            <p:ph type="title"/>
          </p:nvPr>
        </p:nvSpPr>
        <p:spPr>
          <a:xfrm>
            <a:off x="250825" y="620713"/>
            <a:ext cx="8016875" cy="719137"/>
          </a:xfrm>
        </p:spPr>
        <p:txBody>
          <a:bodyPr/>
          <a:lstStyle/>
          <a:p>
            <a:pPr>
              <a:defRPr/>
            </a:pPr>
            <a:r>
              <a:rPr lang="en-GB" altLang="en-US" b="1" u="sng" dirty="0">
                <a:latin typeface="+mn-lt"/>
              </a:rPr>
              <a:t>Real and ‘Nonsense’ Words</a:t>
            </a:r>
          </a:p>
        </p:txBody>
      </p:sp>
      <p:pic>
        <p:nvPicPr>
          <p:cNvPr id="74755" name="Picture 5" descr="http://www.wahm-bam.org/wp-content/uploads/2012/02/PhonicsTestWords.jpg">
            <a:extLst>
              <a:ext uri="{FF2B5EF4-FFF2-40B4-BE49-F238E27FC236}">
                <a16:creationId xmlns:a16="http://schemas.microsoft.com/office/drawing/2014/main" id="{2A2241AB-FA54-ED4D-9F88-9AE1411733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9463" y="2276475"/>
            <a:ext cx="49530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12">
            <a:hlinkClick r:id="" action="ppaction://media"/>
            <a:extLst>
              <a:ext uri="{FF2B5EF4-FFF2-40B4-BE49-F238E27FC236}">
                <a16:creationId xmlns:a16="http://schemas.microsoft.com/office/drawing/2014/main" id="{38AB0D9A-BF0B-4372-96E2-DFC448F03DF7}"/>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89864" y="1401761"/>
            <a:ext cx="1429807" cy="1429807"/>
          </a:xfrm>
          <a:prstGeom prst="rect">
            <a:avLst/>
          </a:prstGeom>
        </p:spPr>
      </p:pic>
    </p:spTree>
    <p:custDataLst>
      <p:tags r:id="rId1"/>
    </p:custDataLst>
  </p:cSld>
  <p:clrMapOvr>
    <a:masterClrMapping/>
  </p:clrMapOvr>
  <p:transition advTm="1541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1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895" objId="2"/>
        <p14:stopEvt time="11304" objId="2"/>
      </p14:showEvtLst>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F938B034-FA30-4D87-B6AD-FF96DE6EC8E9}"/>
              </a:ext>
            </a:extLst>
          </p:cNvPr>
          <p:cNvSpPr>
            <a:spLocks noGrp="1"/>
          </p:cNvSpPr>
          <p:nvPr>
            <p:ph type="title"/>
          </p:nvPr>
        </p:nvSpPr>
        <p:spPr>
          <a:xfrm>
            <a:off x="468313" y="404813"/>
            <a:ext cx="7162800" cy="1143000"/>
          </a:xfrm>
        </p:spPr>
        <p:txBody>
          <a:bodyPr/>
          <a:lstStyle/>
          <a:p>
            <a:pPr>
              <a:defRPr/>
            </a:pPr>
            <a:r>
              <a:rPr lang="en-GB" altLang="en-US" b="1" u="sng" dirty="0">
                <a:latin typeface="+mn-lt"/>
              </a:rPr>
              <a:t>Helping at Home</a:t>
            </a:r>
          </a:p>
        </p:txBody>
      </p:sp>
      <p:sp>
        <p:nvSpPr>
          <p:cNvPr id="76803" name="Content Placeholder 7">
            <a:extLst>
              <a:ext uri="{FF2B5EF4-FFF2-40B4-BE49-F238E27FC236}">
                <a16:creationId xmlns:a16="http://schemas.microsoft.com/office/drawing/2014/main" id="{CD0B3116-A554-8043-A894-539CC5E76BC1}"/>
              </a:ext>
            </a:extLst>
          </p:cNvPr>
          <p:cNvSpPr>
            <a:spLocks noGrp="1" noChangeArrowheads="1"/>
          </p:cNvSpPr>
          <p:nvPr>
            <p:ph idx="1"/>
          </p:nvPr>
        </p:nvSpPr>
        <p:spPr>
          <a:xfrm>
            <a:off x="468313" y="1989138"/>
            <a:ext cx="7704137" cy="2867025"/>
          </a:xfrm>
        </p:spPr>
        <p:txBody>
          <a:bodyPr/>
          <a:lstStyle/>
          <a:p>
            <a:r>
              <a:rPr lang="en-GB" altLang="en-US" dirty="0"/>
              <a:t>We will be sending home a leaflet in a Phonics Pack. </a:t>
            </a:r>
          </a:p>
          <a:p>
            <a:r>
              <a:rPr lang="en-GB" altLang="en-US" dirty="0"/>
              <a:t>This will also include a List of ideas including games, apps and websites. </a:t>
            </a:r>
          </a:p>
          <a:p>
            <a:r>
              <a:rPr lang="en-GB" altLang="en-US" dirty="0"/>
              <a:t>Have a look – use some of the ideas and find the children’s favourites. </a:t>
            </a:r>
          </a:p>
        </p:txBody>
      </p:sp>
    </p:spTree>
  </p:cSld>
  <p:clrMapOvr>
    <a:masterClrMapping/>
  </p:clrMapOvr>
  <p:transition advTm="13375"/>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AEC12BA-12E6-453A-A394-B246AD2DBF45}"/>
              </a:ext>
            </a:extLst>
          </p:cNvPr>
          <p:cNvSpPr>
            <a:spLocks noGrp="1" noChangeArrowheads="1"/>
          </p:cNvSpPr>
          <p:nvPr>
            <p:ph type="ctrTitle" idx="4294967295"/>
          </p:nvPr>
        </p:nvSpPr>
        <p:spPr>
          <a:xfrm>
            <a:off x="179388" y="549275"/>
            <a:ext cx="6872287" cy="1079500"/>
          </a:xfrm>
        </p:spPr>
        <p:txBody>
          <a:bodyPr/>
          <a:lstStyle/>
          <a:p>
            <a:pPr eaLnBrk="1" hangingPunct="1">
              <a:defRPr/>
            </a:pPr>
            <a:r>
              <a:rPr lang="en-GB" sz="6000" dirty="0">
                <a:solidFill>
                  <a:srgbClr val="000090"/>
                </a:solidFill>
                <a:effectLst>
                  <a:outerShdw blurRad="38100" dist="38100" dir="2700000" algn="tl">
                    <a:srgbClr val="000000"/>
                  </a:outerShdw>
                </a:effectLst>
                <a:latin typeface="+mn-lt"/>
              </a:rPr>
              <a:t>Any Questions?</a:t>
            </a:r>
          </a:p>
        </p:txBody>
      </p:sp>
      <p:sp>
        <p:nvSpPr>
          <p:cNvPr id="78851" name="TextBox 2">
            <a:extLst>
              <a:ext uri="{FF2B5EF4-FFF2-40B4-BE49-F238E27FC236}">
                <a16:creationId xmlns:a16="http://schemas.microsoft.com/office/drawing/2014/main" id="{2A53F72F-3FB1-014F-BA0D-B623301D49A6}"/>
              </a:ext>
            </a:extLst>
          </p:cNvPr>
          <p:cNvSpPr txBox="1">
            <a:spLocks noChangeArrowheads="1"/>
          </p:cNvSpPr>
          <p:nvPr/>
        </p:nvSpPr>
        <p:spPr bwMode="auto">
          <a:xfrm>
            <a:off x="1908175" y="4652963"/>
            <a:ext cx="53276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9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9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9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9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902030302020204" pitchFamily="66" charset="0"/>
                <a:ea typeface="MS PGothic" panose="020B0600070205080204" pitchFamily="34" charset="-128"/>
              </a:defRPr>
            </a:lvl9pPr>
          </a:lstStyle>
          <a:p>
            <a:pPr eaLnBrk="1" hangingPunct="1">
              <a:spcBef>
                <a:spcPct val="0"/>
              </a:spcBef>
              <a:buFontTx/>
              <a:buNone/>
            </a:pPr>
            <a:r>
              <a:rPr lang="en-GB" altLang="en-US" sz="1800"/>
              <a:t>Please email your class teacher if you have any questions on our phonic scheme:</a:t>
            </a:r>
          </a:p>
          <a:p>
            <a:pPr eaLnBrk="1" hangingPunct="1">
              <a:spcBef>
                <a:spcPct val="0"/>
              </a:spcBef>
              <a:buFontTx/>
              <a:buNone/>
            </a:pPr>
            <a:endParaRPr lang="en-GB" altLang="en-US" sz="1800"/>
          </a:p>
          <a:p>
            <a:pPr eaLnBrk="1" hangingPunct="1">
              <a:spcBef>
                <a:spcPct val="0"/>
              </a:spcBef>
              <a:buFontTx/>
              <a:buNone/>
            </a:pPr>
            <a:r>
              <a:rPr lang="en-GB" altLang="en-US" sz="1800"/>
              <a:t>Mrs Daniel – </a:t>
            </a:r>
            <a:r>
              <a:rPr lang="en-GB" altLang="en-US" sz="1800">
                <a:hlinkClick r:id="rId6"/>
              </a:rPr>
              <a:t>staff16@croft.staffs.sch.uk</a:t>
            </a:r>
            <a:r>
              <a:rPr lang="en-GB" altLang="en-US" sz="1800"/>
              <a:t> </a:t>
            </a:r>
          </a:p>
          <a:p>
            <a:pPr eaLnBrk="1" hangingPunct="1">
              <a:spcBef>
                <a:spcPct val="0"/>
              </a:spcBef>
              <a:buFontTx/>
              <a:buNone/>
            </a:pPr>
            <a:r>
              <a:rPr lang="en-GB" altLang="en-US" sz="1800"/>
              <a:t>Mrs Richards – </a:t>
            </a:r>
            <a:r>
              <a:rPr lang="en-GB" altLang="en-US" sz="1800">
                <a:hlinkClick r:id="rId7"/>
              </a:rPr>
              <a:t>staff15@croft.staffs.sch.uk</a:t>
            </a:r>
            <a:endParaRPr lang="en-GB" altLang="en-US" sz="1800"/>
          </a:p>
          <a:p>
            <a:pPr eaLnBrk="1" hangingPunct="1">
              <a:spcBef>
                <a:spcPct val="0"/>
              </a:spcBef>
              <a:buFontTx/>
              <a:buNone/>
            </a:pPr>
            <a:r>
              <a:rPr lang="en-GB" altLang="en-US" sz="1800"/>
              <a:t>Mrs Astley – </a:t>
            </a:r>
            <a:r>
              <a:rPr lang="en-GB" altLang="en-US" sz="1800">
                <a:hlinkClick r:id="rId8"/>
              </a:rPr>
              <a:t>staff31@croft.staffs.sch.uk</a:t>
            </a:r>
            <a:endParaRPr lang="en-GB" altLang="en-US" sz="1800"/>
          </a:p>
          <a:p>
            <a:pPr eaLnBrk="1" hangingPunct="1">
              <a:spcBef>
                <a:spcPct val="0"/>
              </a:spcBef>
              <a:buFontTx/>
              <a:buNone/>
            </a:pPr>
            <a:endParaRPr lang="en-GB" altLang="en-US" sz="1800"/>
          </a:p>
        </p:txBody>
      </p:sp>
      <p:pic>
        <p:nvPicPr>
          <p:cNvPr id="3" name="13">
            <a:hlinkClick r:id="" action="ppaction://media"/>
            <a:extLst>
              <a:ext uri="{FF2B5EF4-FFF2-40B4-BE49-F238E27FC236}">
                <a16:creationId xmlns:a16="http://schemas.microsoft.com/office/drawing/2014/main" id="{1F10D2B6-58B8-45D6-8E11-B0B6D6BC62E8}"/>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2771800" y="1639887"/>
            <a:ext cx="2682875" cy="2682875"/>
          </a:xfrm>
          <a:prstGeom prst="rect">
            <a:avLst/>
          </a:prstGeom>
        </p:spPr>
      </p:pic>
    </p:spTree>
    <p:custDataLst>
      <p:tags r:id="rId1"/>
    </p:custDataLst>
  </p:cSld>
  <p:clrMapOvr>
    <a:masterClrMapping/>
  </p:clrMapOvr>
  <p:transition advTm="2881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23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951" objId="3"/>
        <p14:stopEvt time="24252" objId="3"/>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B21871C-5782-4618-8B06-7D748837CAE3}"/>
              </a:ext>
            </a:extLst>
          </p:cNvPr>
          <p:cNvSpPr>
            <a:spLocks noGrp="1" noChangeArrowheads="1"/>
          </p:cNvSpPr>
          <p:nvPr>
            <p:ph type="ctrTitle"/>
          </p:nvPr>
        </p:nvSpPr>
        <p:spPr>
          <a:xfrm>
            <a:off x="1258888" y="2133600"/>
            <a:ext cx="6872287" cy="1439863"/>
          </a:xfrm>
        </p:spPr>
        <p:txBody>
          <a:bodyPr/>
          <a:lstStyle/>
          <a:p>
            <a:pPr eaLnBrk="1" hangingPunct="1">
              <a:defRPr/>
            </a:pPr>
            <a:r>
              <a:rPr lang="en-GB" sz="6000" dirty="0">
                <a:solidFill>
                  <a:srgbClr val="000090"/>
                </a:solidFill>
                <a:effectLst>
                  <a:outerShdw blurRad="38100" dist="38100" dir="2700000" algn="tl">
                    <a:srgbClr val="000000"/>
                  </a:outerShdw>
                </a:effectLst>
                <a:latin typeface="+mn-lt"/>
              </a:rPr>
              <a:t>What is Phonics?</a:t>
            </a:r>
          </a:p>
        </p:txBody>
      </p:sp>
    </p:spTree>
  </p:cSld>
  <p:clrMapOvr>
    <a:masterClrMapping/>
  </p:clrMapOvr>
  <p:transition advTm="3782"/>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A12476E-8209-EF45-AB8C-12E2E50CADCC}"/>
              </a:ext>
            </a:extLst>
          </p:cNvPr>
          <p:cNvSpPr>
            <a:spLocks noGrp="1" noChangeArrowheads="1"/>
          </p:cNvSpPr>
          <p:nvPr>
            <p:ph type="title"/>
          </p:nvPr>
        </p:nvSpPr>
        <p:spPr>
          <a:xfrm>
            <a:off x="611188" y="188913"/>
            <a:ext cx="6870700" cy="842962"/>
          </a:xfrm>
        </p:spPr>
        <p:txBody>
          <a:bodyPr/>
          <a:lstStyle/>
          <a:p>
            <a:r>
              <a:rPr lang="en-GB" altLang="en-US" b="1" u="sng"/>
              <a:t>What is Phonics?</a:t>
            </a:r>
          </a:p>
        </p:txBody>
      </p:sp>
      <p:sp>
        <p:nvSpPr>
          <p:cNvPr id="13315" name="Content Placeholder 2">
            <a:extLst>
              <a:ext uri="{FF2B5EF4-FFF2-40B4-BE49-F238E27FC236}">
                <a16:creationId xmlns:a16="http://schemas.microsoft.com/office/drawing/2014/main" id="{341C2440-5BD6-C843-B378-FDA7EE9BCD8B}"/>
              </a:ext>
            </a:extLst>
          </p:cNvPr>
          <p:cNvSpPr>
            <a:spLocks noGrp="1" noChangeArrowheads="1"/>
          </p:cNvSpPr>
          <p:nvPr>
            <p:ph idx="1"/>
          </p:nvPr>
        </p:nvSpPr>
        <p:spPr>
          <a:xfrm>
            <a:off x="323850" y="1196975"/>
            <a:ext cx="7696200" cy="3657600"/>
          </a:xfrm>
        </p:spPr>
        <p:txBody>
          <a:bodyPr/>
          <a:lstStyle/>
          <a:p>
            <a:r>
              <a:rPr lang="en-GB" altLang="en-US"/>
              <a:t>The learning of a sound system is imperative to the successful development of your child’s reading and writing skills. </a:t>
            </a:r>
          </a:p>
          <a:p>
            <a:r>
              <a:rPr lang="en-GB" altLang="en-US"/>
              <a:t>Letters and Sounds is the Government recommended scheme to learn phonics. </a:t>
            </a:r>
          </a:p>
          <a:p>
            <a:endParaRPr lang="en-GB" altLang="en-US"/>
          </a:p>
          <a:p>
            <a:endParaRPr lang="en-GB" altLang="en-US"/>
          </a:p>
        </p:txBody>
      </p:sp>
    </p:spTree>
  </p:cSld>
  <p:clrMapOvr>
    <a:masterClrMapping/>
  </p:clrMapOvr>
  <mc:AlternateContent xmlns:mc="http://schemas.openxmlformats.org/markup-compatibility/2006" xmlns:p14="http://schemas.microsoft.com/office/powerpoint/2010/main">
    <mc:Choice Requires="p14">
      <p:transition spd="slow" p14:dur="2000" advTm="11071"/>
    </mc:Choice>
    <mc:Fallback xmlns="">
      <p:transition spd="slow" advTm="1107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8C4D2C4-39AB-4248-868E-38A71B018CDB}"/>
              </a:ext>
            </a:extLst>
          </p:cNvPr>
          <p:cNvSpPr>
            <a:spLocks noGrp="1" noChangeArrowheads="1"/>
          </p:cNvSpPr>
          <p:nvPr>
            <p:ph type="title"/>
          </p:nvPr>
        </p:nvSpPr>
        <p:spPr>
          <a:xfrm>
            <a:off x="539750" y="188913"/>
            <a:ext cx="6870700" cy="987425"/>
          </a:xfrm>
        </p:spPr>
        <p:txBody>
          <a:bodyPr/>
          <a:lstStyle/>
          <a:p>
            <a:r>
              <a:rPr lang="en-GB" altLang="en-US"/>
              <a:t>Continued…</a:t>
            </a:r>
          </a:p>
        </p:txBody>
      </p:sp>
      <p:sp>
        <p:nvSpPr>
          <p:cNvPr id="15363" name="Content Placeholder 2">
            <a:extLst>
              <a:ext uri="{FF2B5EF4-FFF2-40B4-BE49-F238E27FC236}">
                <a16:creationId xmlns:a16="http://schemas.microsoft.com/office/drawing/2014/main" id="{66A9B00D-8A3D-FC40-AAD1-418648BD3A2C}"/>
              </a:ext>
            </a:extLst>
          </p:cNvPr>
          <p:cNvSpPr>
            <a:spLocks noGrp="1" noChangeArrowheads="1"/>
          </p:cNvSpPr>
          <p:nvPr>
            <p:ph idx="1"/>
          </p:nvPr>
        </p:nvSpPr>
        <p:spPr>
          <a:xfrm>
            <a:off x="395288" y="1268413"/>
            <a:ext cx="7993062" cy="3657600"/>
          </a:xfrm>
        </p:spPr>
        <p:txBody>
          <a:bodyPr/>
          <a:lstStyle/>
          <a:p>
            <a:r>
              <a:rPr lang="en-GB" altLang="en-US" sz="2600"/>
              <a:t>Words are made up from small units of sound called phonemes. Phonics teaches children to be able to listen carefully and identify the phonemes that make up each word. This helps children to learn to read words and to spell words.</a:t>
            </a:r>
          </a:p>
          <a:p>
            <a:r>
              <a:rPr lang="en-GB" altLang="en-US" sz="2600"/>
              <a:t>In order to successfully know and use phonic skills they need to know the graphemes and the phonemes they represent, blend with them and segment using them. </a:t>
            </a:r>
          </a:p>
          <a:p>
            <a:endParaRPr lang="en-GB" altLang="en-US" sz="2800"/>
          </a:p>
          <a:p>
            <a:endParaRPr lang="en-GB" altLang="en-US"/>
          </a:p>
        </p:txBody>
      </p:sp>
    </p:spTree>
  </p:cSld>
  <p:clrMapOvr>
    <a:masterClrMapping/>
  </p:clrMapOvr>
  <mc:AlternateContent xmlns:mc="http://schemas.openxmlformats.org/markup-compatibility/2006" xmlns:p14="http://schemas.microsoft.com/office/powerpoint/2010/main">
    <mc:Choice Requires="p14">
      <p:transition spd="slow" p14:dur="2000" advTm="25191"/>
    </mc:Choice>
    <mc:Fallback xmlns="">
      <p:transition spd="slow" advTm="2519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0EC4B24-299D-4007-ACA0-CD6C7650E92A}"/>
              </a:ext>
            </a:extLst>
          </p:cNvPr>
          <p:cNvSpPr>
            <a:spLocks noGrp="1"/>
          </p:cNvSpPr>
          <p:nvPr>
            <p:ph type="title"/>
          </p:nvPr>
        </p:nvSpPr>
        <p:spPr>
          <a:xfrm>
            <a:off x="684213" y="333375"/>
            <a:ext cx="6870700" cy="842963"/>
          </a:xfrm>
        </p:spPr>
        <p:txBody>
          <a:bodyPr/>
          <a:lstStyle/>
          <a:p>
            <a:pPr>
              <a:defRPr/>
            </a:pPr>
            <a:r>
              <a:rPr lang="en-GB" altLang="en-US" b="1" u="sng" dirty="0">
                <a:latin typeface="+mn-lt"/>
              </a:rPr>
              <a:t>Terminology</a:t>
            </a:r>
          </a:p>
        </p:txBody>
      </p:sp>
      <p:sp>
        <p:nvSpPr>
          <p:cNvPr id="17411" name="Content Placeholder 1">
            <a:extLst>
              <a:ext uri="{FF2B5EF4-FFF2-40B4-BE49-F238E27FC236}">
                <a16:creationId xmlns:a16="http://schemas.microsoft.com/office/drawing/2014/main" id="{C7BA2E1B-CADE-884B-830A-E6FE7D8A3E24}"/>
              </a:ext>
            </a:extLst>
          </p:cNvPr>
          <p:cNvSpPr>
            <a:spLocks noGrp="1" noChangeArrowheads="1"/>
          </p:cNvSpPr>
          <p:nvPr>
            <p:ph idx="1"/>
          </p:nvPr>
        </p:nvSpPr>
        <p:spPr>
          <a:xfrm>
            <a:off x="179388" y="1412875"/>
            <a:ext cx="8353425" cy="3657600"/>
          </a:xfrm>
        </p:spPr>
        <p:txBody>
          <a:bodyPr/>
          <a:lstStyle/>
          <a:p>
            <a:r>
              <a:rPr lang="en-GB" altLang="en-US" sz="2600"/>
              <a:t>Robot or Fred Talk – this is when words are broken down into each discreet sound. </a:t>
            </a:r>
          </a:p>
          <a:p>
            <a:r>
              <a:rPr lang="en-GB" altLang="en-US" sz="2600"/>
              <a:t>Phoneme or Fred Fingers – This is when the phonemes are counted and the matching number of fingers are held up. </a:t>
            </a:r>
          </a:p>
          <a:p>
            <a:r>
              <a:rPr lang="en-GB" altLang="en-US" sz="2600"/>
              <a:t>Sound buttons – this is where dots and dashes are marked under a word to show knowledge of the sounds.  </a:t>
            </a:r>
          </a:p>
        </p:txBody>
      </p:sp>
      <p:pic>
        <p:nvPicPr>
          <p:cNvPr id="17412" name="Picture 5" descr="Teaching Your Child Phonics - How to Grow a Bookworm">
            <a:extLst>
              <a:ext uri="{FF2B5EF4-FFF2-40B4-BE49-F238E27FC236}">
                <a16:creationId xmlns:a16="http://schemas.microsoft.com/office/drawing/2014/main" id="{3C25190E-019E-9044-86E2-B5421B16C4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720" y="4924425"/>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descr="Teaching Your Child Phonics - How to Grow a Bookworm">
            <a:extLst>
              <a:ext uri="{FF2B5EF4-FFF2-40B4-BE49-F238E27FC236}">
                <a16:creationId xmlns:a16="http://schemas.microsoft.com/office/drawing/2014/main" id="{EB0C803D-FBAF-A44C-8A55-B2850AC50A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088" y="4941168"/>
            <a:ext cx="255905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2">
            <a:hlinkClick r:id="" action="ppaction://media"/>
            <a:extLst>
              <a:ext uri="{FF2B5EF4-FFF2-40B4-BE49-F238E27FC236}">
                <a16:creationId xmlns:a16="http://schemas.microsoft.com/office/drawing/2014/main" id="{4D57F02A-C80D-4E9C-943F-2910618D9B91}"/>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539552" y="132192"/>
            <a:ext cx="1354683" cy="135468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9095"/>
    </mc:Choice>
    <mc:Fallback xmlns="">
      <p:transition spd="slow" advTm="290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1959" objId="2"/>
        <p14:stopEvt time="26270" objId="2"/>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B33AC45-4AE5-8F42-B8DC-275C05B0CBEF}"/>
              </a:ext>
            </a:extLst>
          </p:cNvPr>
          <p:cNvSpPr>
            <a:spLocks noGrp="1" noChangeArrowheads="1"/>
          </p:cNvSpPr>
          <p:nvPr>
            <p:ph type="title"/>
          </p:nvPr>
        </p:nvSpPr>
        <p:spPr>
          <a:xfrm>
            <a:off x="611188" y="476250"/>
            <a:ext cx="6870700" cy="973138"/>
          </a:xfrm>
        </p:spPr>
        <p:txBody>
          <a:bodyPr/>
          <a:lstStyle/>
          <a:p>
            <a:pPr algn="l"/>
            <a:r>
              <a:rPr lang="en-GB" altLang="en-US" b="1" u="sng"/>
              <a:t>Continued…</a:t>
            </a:r>
            <a:br>
              <a:rPr lang="en-GB" altLang="en-US"/>
            </a:br>
            <a:endParaRPr lang="en-GB" altLang="en-US"/>
          </a:p>
        </p:txBody>
      </p:sp>
      <p:sp>
        <p:nvSpPr>
          <p:cNvPr id="19459" name="Content Placeholder 2">
            <a:extLst>
              <a:ext uri="{FF2B5EF4-FFF2-40B4-BE49-F238E27FC236}">
                <a16:creationId xmlns:a16="http://schemas.microsoft.com/office/drawing/2014/main" id="{B6D6FD23-3AA8-DF43-B4ED-AF9E4F14B6B0}"/>
              </a:ext>
            </a:extLst>
          </p:cNvPr>
          <p:cNvSpPr>
            <a:spLocks noGrp="1" noChangeArrowheads="1"/>
          </p:cNvSpPr>
          <p:nvPr>
            <p:ph idx="1"/>
          </p:nvPr>
        </p:nvSpPr>
        <p:spPr>
          <a:xfrm>
            <a:off x="250825" y="981075"/>
            <a:ext cx="7696200" cy="3657600"/>
          </a:xfrm>
        </p:spPr>
        <p:txBody>
          <a:bodyPr/>
          <a:lstStyle/>
          <a:p>
            <a:r>
              <a:rPr lang="en-GB" altLang="en-US"/>
              <a:t>Phoneme – this is a discreet unit of sound </a:t>
            </a:r>
          </a:p>
          <a:p>
            <a:r>
              <a:rPr lang="en-GB" altLang="en-US"/>
              <a:t>Digraph – where two letters make one sound (er, sh, ee)</a:t>
            </a:r>
          </a:p>
          <a:p>
            <a:r>
              <a:rPr lang="en-GB" altLang="en-US"/>
              <a:t>Trigraph – where three letters make one sounds (igh, ear, air)</a:t>
            </a:r>
          </a:p>
          <a:p>
            <a:r>
              <a:rPr lang="en-GB" altLang="en-US"/>
              <a:t>Grapheme – the written form of the sound</a:t>
            </a:r>
          </a:p>
        </p:txBody>
      </p:sp>
    </p:spTree>
  </p:cSld>
  <p:clrMapOvr>
    <a:masterClrMapping/>
  </p:clrMapOvr>
  <mc:AlternateContent xmlns:mc="http://schemas.openxmlformats.org/markup-compatibility/2006" xmlns:p14="http://schemas.microsoft.com/office/powerpoint/2010/main">
    <mc:Choice Requires="p14">
      <p:transition spd="slow" p14:dur="2000" advTm="9543"/>
    </mc:Choice>
    <mc:Fallback xmlns="">
      <p:transition spd="slow" advTm="954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B79512B-9945-7048-8A91-9AB6FFE16570}"/>
              </a:ext>
            </a:extLst>
          </p:cNvPr>
          <p:cNvSpPr>
            <a:spLocks noGrp="1" noChangeArrowheads="1"/>
          </p:cNvSpPr>
          <p:nvPr>
            <p:ph idx="1"/>
          </p:nvPr>
        </p:nvSpPr>
        <p:spPr>
          <a:xfrm>
            <a:off x="250825" y="476250"/>
            <a:ext cx="7696200" cy="4968875"/>
          </a:xfrm>
        </p:spPr>
        <p:txBody>
          <a:bodyPr/>
          <a:lstStyle/>
          <a:p>
            <a:pPr algn="ctr">
              <a:buFontTx/>
              <a:buNone/>
            </a:pPr>
            <a:r>
              <a:rPr lang="en-GB" altLang="en-US" sz="3600" b="1" u="sng"/>
              <a:t>Blending</a:t>
            </a:r>
          </a:p>
          <a:p>
            <a:pPr>
              <a:buFontTx/>
              <a:buNone/>
            </a:pPr>
            <a:endParaRPr lang="en-GB" altLang="en-US"/>
          </a:p>
          <a:p>
            <a:r>
              <a:rPr lang="en-GB" altLang="en-US" sz="2800"/>
              <a:t>Recognising the letter sounds in a written word, for example</a:t>
            </a:r>
          </a:p>
          <a:p>
            <a:pPr algn="ctr">
              <a:buFontTx/>
              <a:buNone/>
            </a:pPr>
            <a:r>
              <a:rPr lang="en-GB" altLang="en-US" sz="2800"/>
              <a:t>c-u-p</a:t>
            </a:r>
          </a:p>
          <a:p>
            <a:pPr>
              <a:buFontTx/>
              <a:buNone/>
            </a:pPr>
            <a:r>
              <a:rPr lang="en-GB" altLang="en-US" sz="2800"/>
              <a:t>    </a:t>
            </a:r>
          </a:p>
          <a:p>
            <a:pPr>
              <a:buFontTx/>
              <a:buNone/>
            </a:pPr>
            <a:r>
              <a:rPr lang="en-GB" altLang="en-US" sz="2800"/>
              <a:t>    and merging or ‘blending’ them in the order in which they are written to pronounce the word ‘cup’</a:t>
            </a:r>
          </a:p>
        </p:txBody>
      </p:sp>
      <p:pic>
        <p:nvPicPr>
          <p:cNvPr id="2" name="3">
            <a:hlinkClick r:id="" action="ppaction://media"/>
            <a:extLst>
              <a:ext uri="{FF2B5EF4-FFF2-40B4-BE49-F238E27FC236}">
                <a16:creationId xmlns:a16="http://schemas.microsoft.com/office/drawing/2014/main" id="{195DDB0A-3D8D-446F-A1DC-9C1DFA038BE2}"/>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156176" y="4441688"/>
            <a:ext cx="2006873" cy="200687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4575"/>
    </mc:Choice>
    <mc:Fallback xmlns="">
      <p:transition spd="slow" advTm="145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2503" objId="2"/>
        <p14:stopEvt time="12832" objId="2"/>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2.4"/>
</p:tagLst>
</file>

<file path=ppt/tags/tag10.xml><?xml version="1.0" encoding="utf-8"?>
<p:tagLst xmlns:a="http://schemas.openxmlformats.org/drawingml/2006/main" xmlns:r="http://schemas.openxmlformats.org/officeDocument/2006/relationships" xmlns:p="http://schemas.openxmlformats.org/presentationml/2006/main">
  <p:tag name="TIMING" val="|4.7"/>
</p:tagLst>
</file>

<file path=ppt/tags/tag11.xml><?xml version="1.0" encoding="utf-8"?>
<p:tagLst xmlns:a="http://schemas.openxmlformats.org/drawingml/2006/main" xmlns:r="http://schemas.openxmlformats.org/officeDocument/2006/relationships" xmlns:p="http://schemas.openxmlformats.org/presentationml/2006/main">
  <p:tag name="TIMING" val="|3.9"/>
</p:tagLst>
</file>

<file path=ppt/tags/tag12.xml><?xml version="1.0" encoding="utf-8"?>
<p:tagLst xmlns:a="http://schemas.openxmlformats.org/drawingml/2006/main" xmlns:r="http://schemas.openxmlformats.org/officeDocument/2006/relationships" xmlns:p="http://schemas.openxmlformats.org/presentationml/2006/main">
  <p:tag name="TIMING" val="|4.4"/>
</p:tagLst>
</file>

<file path=ppt/tags/tag13.xml><?xml version="1.0" encoding="utf-8"?>
<p:tagLst xmlns:a="http://schemas.openxmlformats.org/drawingml/2006/main" xmlns:r="http://schemas.openxmlformats.org/officeDocument/2006/relationships" xmlns:p="http://schemas.openxmlformats.org/presentationml/2006/main">
  <p:tag name="TIMING" val="|5.2"/>
</p:tagLst>
</file>

<file path=ppt/tags/tag14.xml><?xml version="1.0" encoding="utf-8"?>
<p:tagLst xmlns:a="http://schemas.openxmlformats.org/drawingml/2006/main" xmlns:r="http://schemas.openxmlformats.org/officeDocument/2006/relationships" xmlns:p="http://schemas.openxmlformats.org/presentationml/2006/main">
  <p:tag name="TIMING" val="|1.7"/>
</p:tagLst>
</file>

<file path=ppt/tags/tag15.xml><?xml version="1.0" encoding="utf-8"?>
<p:tagLst xmlns:a="http://schemas.openxmlformats.org/drawingml/2006/main" xmlns:r="http://schemas.openxmlformats.org/officeDocument/2006/relationships" xmlns:p="http://schemas.openxmlformats.org/presentationml/2006/main">
  <p:tag name="TIMING" val="|1.4"/>
</p:tagLst>
</file>

<file path=ppt/tags/tag16.xml><?xml version="1.0" encoding="utf-8"?>
<p:tagLst xmlns:a="http://schemas.openxmlformats.org/drawingml/2006/main" xmlns:r="http://schemas.openxmlformats.org/officeDocument/2006/relationships" xmlns:p="http://schemas.openxmlformats.org/presentationml/2006/main">
  <p:tag name="TIMING" val="|1"/>
</p:tagLst>
</file>

<file path=ppt/tags/tag17.xml><?xml version="1.0" encoding="utf-8"?>
<p:tagLst xmlns:a="http://schemas.openxmlformats.org/drawingml/2006/main" xmlns:r="http://schemas.openxmlformats.org/officeDocument/2006/relationships" xmlns:p="http://schemas.openxmlformats.org/presentationml/2006/main">
  <p:tag name="TIMING" val="|0.8"/>
</p:tagLst>
</file>

<file path=ppt/tags/tag18.xml><?xml version="1.0" encoding="utf-8"?>
<p:tagLst xmlns:a="http://schemas.openxmlformats.org/drawingml/2006/main" xmlns:r="http://schemas.openxmlformats.org/officeDocument/2006/relationships" xmlns:p="http://schemas.openxmlformats.org/presentationml/2006/main">
  <p:tag name="TIMING" val="|0.9"/>
</p:tagLst>
</file>

<file path=ppt/tags/tag2.xml><?xml version="1.0" encoding="utf-8"?>
<p:tagLst xmlns:a="http://schemas.openxmlformats.org/drawingml/2006/main" xmlns:r="http://schemas.openxmlformats.org/officeDocument/2006/relationships" xmlns:p="http://schemas.openxmlformats.org/presentationml/2006/main">
  <p:tag name="TIMING" val="|11.9"/>
</p:tagLst>
</file>

<file path=ppt/tags/tag3.xml><?xml version="1.0" encoding="utf-8"?>
<p:tagLst xmlns:a="http://schemas.openxmlformats.org/drawingml/2006/main" xmlns:r="http://schemas.openxmlformats.org/officeDocument/2006/relationships" xmlns:p="http://schemas.openxmlformats.org/presentationml/2006/main">
  <p:tag name="TIMING" val="|2.5"/>
</p:tagLst>
</file>

<file path=ppt/tags/tag4.xml><?xml version="1.0" encoding="utf-8"?>
<p:tagLst xmlns:a="http://schemas.openxmlformats.org/drawingml/2006/main" xmlns:r="http://schemas.openxmlformats.org/officeDocument/2006/relationships" xmlns:p="http://schemas.openxmlformats.org/presentationml/2006/main">
  <p:tag name="TIMING" val="|7.7"/>
</p:tagLst>
</file>

<file path=ppt/tags/tag5.xml><?xml version="1.0" encoding="utf-8"?>
<p:tagLst xmlns:a="http://schemas.openxmlformats.org/drawingml/2006/main" xmlns:r="http://schemas.openxmlformats.org/officeDocument/2006/relationships" xmlns:p="http://schemas.openxmlformats.org/presentationml/2006/main">
  <p:tag name="TIMING" val="|1.6"/>
</p:tagLst>
</file>

<file path=ppt/tags/tag6.xml><?xml version="1.0" encoding="utf-8"?>
<p:tagLst xmlns:a="http://schemas.openxmlformats.org/drawingml/2006/main" xmlns:r="http://schemas.openxmlformats.org/officeDocument/2006/relationships" xmlns:p="http://schemas.openxmlformats.org/presentationml/2006/main">
  <p:tag name="TIMING" val="|1.4"/>
</p:tagLst>
</file>

<file path=ppt/tags/tag7.xml><?xml version="1.0" encoding="utf-8"?>
<p:tagLst xmlns:a="http://schemas.openxmlformats.org/drawingml/2006/main" xmlns:r="http://schemas.openxmlformats.org/officeDocument/2006/relationships" xmlns:p="http://schemas.openxmlformats.org/presentationml/2006/main">
  <p:tag name="TIMING" val="|5.9"/>
</p:tagLst>
</file>

<file path=ppt/tags/tag8.xml><?xml version="1.0" encoding="utf-8"?>
<p:tagLst xmlns:a="http://schemas.openxmlformats.org/drawingml/2006/main" xmlns:r="http://schemas.openxmlformats.org/officeDocument/2006/relationships" xmlns:p="http://schemas.openxmlformats.org/presentationml/2006/main">
  <p:tag name="TIMING" val="|15.3"/>
</p:tagLst>
</file>

<file path=ppt/tags/tag9.xml><?xml version="1.0" encoding="utf-8"?>
<p:tagLst xmlns:a="http://schemas.openxmlformats.org/drawingml/2006/main" xmlns:r="http://schemas.openxmlformats.org/officeDocument/2006/relationships" xmlns:p="http://schemas.openxmlformats.org/presentationml/2006/main">
  <p:tag name="TIMING" val="|14.3"/>
</p:tagLst>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1910</TotalTime>
  <Words>1357</Words>
  <Application>Microsoft Office PowerPoint</Application>
  <PresentationFormat>On-screen Show (4:3)</PresentationFormat>
  <Paragraphs>222</Paragraphs>
  <Slides>37</Slides>
  <Notes>35</Notes>
  <HiddenSlides>0</HiddenSlides>
  <MMClips>19</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MS PGothic</vt:lpstr>
      <vt:lpstr>MS PGothic</vt:lpstr>
      <vt:lpstr>Arial</vt:lpstr>
      <vt:lpstr>Calibri</vt:lpstr>
      <vt:lpstr>Comic Sans MS</vt:lpstr>
      <vt:lpstr>Nirmala UI</vt:lpstr>
      <vt:lpstr>SassoonPrimaryInfant</vt:lpstr>
      <vt:lpstr>Times New Roman</vt:lpstr>
      <vt:lpstr>Wingdings</vt:lpstr>
      <vt:lpstr>Crayons</vt:lpstr>
      <vt:lpstr>PowerPoint Presentation</vt:lpstr>
      <vt:lpstr>Thank you for joining us on this training…</vt:lpstr>
      <vt:lpstr>Aims of the session</vt:lpstr>
      <vt:lpstr>What is Phonics?</vt:lpstr>
      <vt:lpstr>What is Phonics?</vt:lpstr>
      <vt:lpstr>Continued…</vt:lpstr>
      <vt:lpstr>Terminology</vt:lpstr>
      <vt:lpstr>Continued… </vt:lpstr>
      <vt:lpstr>PowerPoint Presentation</vt:lpstr>
      <vt:lpstr>PowerPoint Presentation</vt:lpstr>
      <vt:lpstr>PowerPoint Presentation</vt:lpstr>
      <vt:lpstr>How do we organise it?</vt:lpstr>
      <vt:lpstr>PowerPoint Presentation</vt:lpstr>
      <vt:lpstr>Phases in Phonics</vt:lpstr>
      <vt:lpstr>Phases of Phonics</vt:lpstr>
      <vt:lpstr>Purpose of Phase 1</vt:lpstr>
      <vt:lpstr>By the end of Phase 1 </vt:lpstr>
      <vt:lpstr>Phonic sounds – how to say the pure sounds in Phase 2, 3 and 5</vt:lpstr>
      <vt:lpstr>Purpose of Phase 2 </vt:lpstr>
      <vt:lpstr>Phase 2 letter progression</vt:lpstr>
      <vt:lpstr>Activity…</vt:lpstr>
      <vt:lpstr>Purpose of Phase 3 </vt:lpstr>
      <vt:lpstr>25 phonemes taught in Phase 3</vt:lpstr>
      <vt:lpstr>Purpose of phase 4 </vt:lpstr>
      <vt:lpstr>PowerPoint Presentation</vt:lpstr>
      <vt:lpstr>Purpose of Phase 5 </vt:lpstr>
      <vt:lpstr>New Graphemes for Reading</vt:lpstr>
      <vt:lpstr>Alternative Pronunciations</vt:lpstr>
      <vt:lpstr>Phase 6</vt:lpstr>
      <vt:lpstr>Tricky words or High Frequency Words </vt:lpstr>
      <vt:lpstr>Phonics Check in Year 1</vt:lpstr>
      <vt:lpstr>Year 1 Phonics  Screening Check</vt:lpstr>
      <vt:lpstr>PowerPoint Presentation</vt:lpstr>
      <vt:lpstr>PowerPoint Presentation</vt:lpstr>
      <vt:lpstr>Real and ‘Nonsense’ Words</vt:lpstr>
      <vt:lpstr>Helping at Home</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Letters and Sounds</dc:title>
  <dc:creator>Helen Thorpe</dc:creator>
  <cp:lastModifiedBy>staff02</cp:lastModifiedBy>
  <cp:revision>112</cp:revision>
  <cp:lastPrinted>2018-01-29T15:30:28Z</cp:lastPrinted>
  <dcterms:created xsi:type="dcterms:W3CDTF">2007-10-02T14:56:23Z</dcterms:created>
  <dcterms:modified xsi:type="dcterms:W3CDTF">2020-12-07T13:19:43Z</dcterms:modified>
</cp:coreProperties>
</file>